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activeX/activeX2.bin" ContentType="application/vnd.ms-office.activeX"/>
  <Override PartName="/ppt/activeX/activeX2.xml" ContentType="application/vnd.ms-office.activeX+xml"/>
  <Override PartName="/ppt/activeX/activeX3.bin" ContentType="application/vnd.ms-office.activeX"/>
  <Override PartName="/ppt/activeX/activeX3.xml" ContentType="application/vnd.ms-office.activeX+xml"/>
  <Override PartName="/ppt/activeX/activeX4.bin" ContentType="application/vnd.ms-office.activeX"/>
  <Override PartName="/ppt/activeX/activeX4.xml" ContentType="application/vnd.ms-office.activeX+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3"/>
    <p:sldId id="258" r:id="rId4"/>
    <p:sldId id="443" r:id="rId5"/>
    <p:sldId id="444" r:id="rId6"/>
    <p:sldId id="259" r:id="rId7"/>
    <p:sldId id="446" r:id="rId8"/>
    <p:sldId id="260" r:id="rId9"/>
    <p:sldId id="261" r:id="rId10"/>
    <p:sldId id="360" r:id="rId11"/>
    <p:sldId id="263" r:id="rId12"/>
    <p:sldId id="448" r:id="rId13"/>
    <p:sldId id="449" r:id="rId14"/>
    <p:sldId id="265" r:id="rId15"/>
    <p:sldId id="266" r:id="rId16"/>
    <p:sldId id="267" r:id="rId17"/>
    <p:sldId id="269" r:id="rId18"/>
    <p:sldId id="271" r:id="rId19"/>
    <p:sldId id="272" r:id="rId20"/>
    <p:sldId id="273" r:id="rId21"/>
    <p:sldId id="276" r:id="rId22"/>
    <p:sldId id="277" r:id="rId23"/>
    <p:sldId id="278" r:id="rId24"/>
    <p:sldId id="279" r:id="rId25"/>
    <p:sldId id="280" r:id="rId26"/>
    <p:sldId id="281" r:id="rId27"/>
    <p:sldId id="365" r:id="rId28"/>
    <p:sldId id="366" r:id="rId29"/>
    <p:sldId id="285" r:id="rId30"/>
    <p:sldId id="288" r:id="rId31"/>
    <p:sldId id="289" r:id="rId32"/>
    <p:sldId id="534" r:id="rId34"/>
    <p:sldId id="290" r:id="rId35"/>
    <p:sldId id="291" r:id="rId36"/>
    <p:sldId id="292" r:id="rId37"/>
    <p:sldId id="374" r:id="rId38"/>
    <p:sldId id="293" r:id="rId39"/>
    <p:sldId id="296" r:id="rId40"/>
    <p:sldId id="299"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67" r:id="rId56"/>
    <p:sldId id="316" r:id="rId57"/>
    <p:sldId id="317" r:id="rId58"/>
    <p:sldId id="318" r:id="rId59"/>
    <p:sldId id="321" r:id="rId60"/>
    <p:sldId id="368" r:id="rId61"/>
    <p:sldId id="324" r:id="rId62"/>
    <p:sldId id="326" r:id="rId63"/>
    <p:sldId id="369" r:id="rId64"/>
    <p:sldId id="361" r:id="rId65"/>
    <p:sldId id="327" r:id="rId66"/>
    <p:sldId id="362" r:id="rId67"/>
    <p:sldId id="370" r:id="rId68"/>
    <p:sldId id="371" r:id="rId69"/>
    <p:sldId id="328" r:id="rId70"/>
    <p:sldId id="333" r:id="rId71"/>
    <p:sldId id="334" r:id="rId72"/>
    <p:sldId id="335" r:id="rId73"/>
    <p:sldId id="336" r:id="rId74"/>
    <p:sldId id="337" r:id="rId75"/>
    <p:sldId id="372" r:id="rId76"/>
    <p:sldId id="338" r:id="rId77"/>
    <p:sldId id="339" r:id="rId78"/>
    <p:sldId id="342" r:id="rId79"/>
    <p:sldId id="343" r:id="rId80"/>
    <p:sldId id="363" r:id="rId81"/>
    <p:sldId id="345" r:id="rId82"/>
    <p:sldId id="364" r:id="rId83"/>
    <p:sldId id="347" r:id="rId84"/>
    <p:sldId id="348" r:id="rId85"/>
    <p:sldId id="349" r:id="rId86"/>
    <p:sldId id="373" r:id="rId87"/>
    <p:sldId id="350" r:id="rId88"/>
    <p:sldId id="351" r:id="rId89"/>
    <p:sldId id="352" r:id="rId90"/>
    <p:sldId id="353" r:id="rId91"/>
    <p:sldId id="354" r:id="rId92"/>
    <p:sldId id="355" r:id="rId93"/>
    <p:sldId id="356" r:id="rId94"/>
    <p:sldId id="357" r:id="rId95"/>
    <p:sldId id="358" r:id="rId96"/>
    <p:sldId id="359"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45" autoAdjust="0"/>
  </p:normalViewPr>
  <p:slideViewPr>
    <p:cSldViewPr>
      <p:cViewPr varScale="1">
        <p:scale>
          <a:sx n="83" d="100"/>
          <a:sy n="83" d="100"/>
        </p:scale>
        <p:origin x="-1584" y="-78"/>
      </p:cViewPr>
      <p:guideLst>
        <p:guide orient="horz" pos="2188"/>
        <p:guide pos="28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0" Type="http://schemas.openxmlformats.org/officeDocument/2006/relationships/tableStyles" Target="tableStyles.xml"/><Relationship Id="rId10" Type="http://schemas.openxmlformats.org/officeDocument/2006/relationships/slide" Target="slides/slide8.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54.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image" Target="../media/image65.wmf"/><Relationship Id="rId7" Type="http://schemas.openxmlformats.org/officeDocument/2006/relationships/image" Target="../media/image64.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6" Type="http://schemas.openxmlformats.org/officeDocument/2006/relationships/image" Target="../media/image4.wmf"/><Relationship Id="rId15" Type="http://schemas.openxmlformats.org/officeDocument/2006/relationships/image" Target="../media/image55.wmf"/><Relationship Id="rId14" Type="http://schemas.openxmlformats.org/officeDocument/2006/relationships/image" Target="../media/image71.wmf"/><Relationship Id="rId13" Type="http://schemas.openxmlformats.org/officeDocument/2006/relationships/image" Target="../media/image70.wmf"/><Relationship Id="rId12" Type="http://schemas.openxmlformats.org/officeDocument/2006/relationships/image" Target="../media/image69.wmf"/><Relationship Id="rId11" Type="http://schemas.openxmlformats.org/officeDocument/2006/relationships/image" Target="../media/image68.wmf"/><Relationship Id="rId10" Type="http://schemas.openxmlformats.org/officeDocument/2006/relationships/image" Target="../media/image67.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76.wmf"/><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2.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3" Type="http://schemas.openxmlformats.org/officeDocument/2006/relationships/image" Target="../media/image78.wmf"/><Relationship Id="rId2" Type="http://schemas.openxmlformats.org/officeDocument/2006/relationships/image" Target="../media/image72.wmf"/><Relationship Id="rId1"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02.emf"/><Relationship Id="rId8" Type="http://schemas.openxmlformats.org/officeDocument/2006/relationships/image" Target="../media/image101.emf"/><Relationship Id="rId7" Type="http://schemas.openxmlformats.org/officeDocument/2006/relationships/image" Target="../media/image100.emf"/><Relationship Id="rId6" Type="http://schemas.openxmlformats.org/officeDocument/2006/relationships/image" Target="../media/image99.wmf"/><Relationship Id="rId5" Type="http://schemas.openxmlformats.org/officeDocument/2006/relationships/image" Target="../media/image5.wmf"/><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1" Type="http://schemas.openxmlformats.org/officeDocument/2006/relationships/image" Target="../media/image104.emf"/><Relationship Id="rId10" Type="http://schemas.openxmlformats.org/officeDocument/2006/relationships/image" Target="../media/image103.e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image" Target="../media/image112.emf"/><Relationship Id="rId7" Type="http://schemas.openxmlformats.org/officeDocument/2006/relationships/image" Target="../media/image111.emf"/><Relationship Id="rId6" Type="http://schemas.openxmlformats.org/officeDocument/2006/relationships/image" Target="../media/image110.emf"/><Relationship Id="rId5" Type="http://schemas.openxmlformats.org/officeDocument/2006/relationships/image" Target="../media/image109.wmf"/><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1" Type="http://schemas.openxmlformats.org/officeDocument/2006/relationships/image" Target="../media/image115.wmf"/><Relationship Id="rId10" Type="http://schemas.openxmlformats.org/officeDocument/2006/relationships/image" Target="../media/image114.wmf"/><Relationship Id="rId1" Type="http://schemas.openxmlformats.org/officeDocument/2006/relationships/image" Target="../media/image105.e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22.emf"/><Relationship Id="rId8" Type="http://schemas.openxmlformats.org/officeDocument/2006/relationships/image" Target="../media/image121.emf"/><Relationship Id="rId7" Type="http://schemas.openxmlformats.org/officeDocument/2006/relationships/image" Target="../media/image120.wmf"/><Relationship Id="rId6" Type="http://schemas.openxmlformats.org/officeDocument/2006/relationships/image" Target="../media/image119.wmf"/><Relationship Id="rId5" Type="http://schemas.openxmlformats.org/officeDocument/2006/relationships/image" Target="../media/image118.emf"/><Relationship Id="rId4" Type="http://schemas.openxmlformats.org/officeDocument/2006/relationships/image" Target="../media/image117.emf"/><Relationship Id="rId3" Type="http://schemas.openxmlformats.org/officeDocument/2006/relationships/image" Target="../media/image116.emf"/><Relationship Id="rId2" Type="http://schemas.openxmlformats.org/officeDocument/2006/relationships/image" Target="../media/image108.wmf"/><Relationship Id="rId13" Type="http://schemas.openxmlformats.org/officeDocument/2006/relationships/image" Target="../media/image126.wmf"/><Relationship Id="rId12" Type="http://schemas.openxmlformats.org/officeDocument/2006/relationships/image" Target="../media/image125.wmf"/><Relationship Id="rId11" Type="http://schemas.openxmlformats.org/officeDocument/2006/relationships/image" Target="../media/image124.wmf"/><Relationship Id="rId10" Type="http://schemas.openxmlformats.org/officeDocument/2006/relationships/image" Target="../media/image123.wmf"/><Relationship Id="rId1" Type="http://schemas.openxmlformats.org/officeDocument/2006/relationships/image" Target="../media/image107.wmf"/></Relationships>
</file>

<file path=ppt/drawings/_rels/vmlDrawing22.vml.rels><?xml version="1.0" encoding="UTF-8" standalone="yes"?>
<Relationships xmlns="http://schemas.openxmlformats.org/package/2006/relationships"><Relationship Id="rId7" Type="http://schemas.openxmlformats.org/officeDocument/2006/relationships/image" Target="../media/image134.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137.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41.wmf"/><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49.wmf"/><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27.vml.rels><?xml version="1.0" encoding="UTF-8" standalone="yes"?>
<Relationships xmlns="http://schemas.openxmlformats.org/package/2006/relationships"><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 Id="rId3" Type="http://schemas.openxmlformats.org/officeDocument/2006/relationships/image" Target="../media/image164.wmf"/><Relationship Id="rId2" Type="http://schemas.openxmlformats.org/officeDocument/2006/relationships/image" Target="../media/image163.emf"/><Relationship Id="rId1" Type="http://schemas.openxmlformats.org/officeDocument/2006/relationships/image" Target="../media/image162.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4.wmf"/><Relationship Id="rId7" Type="http://schemas.openxmlformats.org/officeDocument/2006/relationships/image" Target="../media/image174.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82.wmf"/><Relationship Id="rId7" Type="http://schemas.openxmlformats.org/officeDocument/2006/relationships/image" Target="../media/image181.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190.emf"/><Relationship Id="rId8" Type="http://schemas.openxmlformats.org/officeDocument/2006/relationships/image" Target="../media/image189.wmf"/><Relationship Id="rId7" Type="http://schemas.openxmlformats.org/officeDocument/2006/relationships/image" Target="../media/image188.wmf"/><Relationship Id="rId6" Type="http://schemas.openxmlformats.org/officeDocument/2006/relationships/image" Target="../media/image187.wmf"/><Relationship Id="rId5" Type="http://schemas.openxmlformats.org/officeDocument/2006/relationships/image" Target="../media/image182.wmf"/><Relationship Id="rId4" Type="http://schemas.openxmlformats.org/officeDocument/2006/relationships/image" Target="../media/image186.wmf"/><Relationship Id="rId3" Type="http://schemas.openxmlformats.org/officeDocument/2006/relationships/image" Target="../media/image185.wmf"/><Relationship Id="rId2" Type="http://schemas.openxmlformats.org/officeDocument/2006/relationships/image" Target="../media/image184.wmf"/><Relationship Id="rId18" Type="http://schemas.openxmlformats.org/officeDocument/2006/relationships/image" Target="../media/image199.emf"/><Relationship Id="rId17" Type="http://schemas.openxmlformats.org/officeDocument/2006/relationships/image" Target="../media/image198.emf"/><Relationship Id="rId16" Type="http://schemas.openxmlformats.org/officeDocument/2006/relationships/image" Target="../media/image197.emf"/><Relationship Id="rId15" Type="http://schemas.openxmlformats.org/officeDocument/2006/relationships/image" Target="../media/image196.emf"/><Relationship Id="rId14" Type="http://schemas.openxmlformats.org/officeDocument/2006/relationships/image" Target="../media/image195.emf"/><Relationship Id="rId13" Type="http://schemas.openxmlformats.org/officeDocument/2006/relationships/image" Target="../media/image194.emf"/><Relationship Id="rId12" Type="http://schemas.openxmlformats.org/officeDocument/2006/relationships/image" Target="../media/image193.emf"/><Relationship Id="rId11" Type="http://schemas.openxmlformats.org/officeDocument/2006/relationships/image" Target="../media/image192.emf"/><Relationship Id="rId10" Type="http://schemas.openxmlformats.org/officeDocument/2006/relationships/image" Target="../media/image191.emf"/><Relationship Id="rId1" Type="http://schemas.openxmlformats.org/officeDocument/2006/relationships/image" Target="../media/image183.wmf"/></Relationships>
</file>

<file path=ppt/drawings/_rels/vmlDrawing34.vml.rels><?xml version="1.0" encoding="UTF-8" standalone="yes"?>
<Relationships xmlns="http://schemas.openxmlformats.org/package/2006/relationships"><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s>
</file>

<file path=ppt/drawings/_rels/vmlDrawing35.vml.rels><?xml version="1.0" encoding="UTF-8" standalone="yes"?>
<Relationships xmlns="http://schemas.openxmlformats.org/package/2006/relationships"><Relationship Id="rId9" Type="http://schemas.openxmlformats.org/officeDocument/2006/relationships/image" Target="../media/image214.wmf"/><Relationship Id="rId8" Type="http://schemas.openxmlformats.org/officeDocument/2006/relationships/image" Target="../media/image213.wmf"/><Relationship Id="rId7" Type="http://schemas.openxmlformats.org/officeDocument/2006/relationships/image" Target="../media/image212.w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09.wmf"/><Relationship Id="rId3" Type="http://schemas.openxmlformats.org/officeDocument/2006/relationships/image" Target="../media/image208.wmf"/><Relationship Id="rId2" Type="http://schemas.openxmlformats.org/officeDocument/2006/relationships/image" Target="../media/image207.wmf"/><Relationship Id="rId19" Type="http://schemas.openxmlformats.org/officeDocument/2006/relationships/image" Target="../media/image223.wmf"/><Relationship Id="rId18" Type="http://schemas.openxmlformats.org/officeDocument/2006/relationships/image" Target="../media/image222.wmf"/><Relationship Id="rId17" Type="http://schemas.openxmlformats.org/officeDocument/2006/relationships/image" Target="../media/image221.wmf"/><Relationship Id="rId16" Type="http://schemas.openxmlformats.org/officeDocument/2006/relationships/image" Target="../media/image220.wmf"/><Relationship Id="rId15" Type="http://schemas.openxmlformats.org/officeDocument/2006/relationships/image" Target="../media/image219.emf"/><Relationship Id="rId14" Type="http://schemas.openxmlformats.org/officeDocument/2006/relationships/image" Target="../media/image218.emf"/><Relationship Id="rId13" Type="http://schemas.openxmlformats.org/officeDocument/2006/relationships/image" Target="../media/image217.emf"/><Relationship Id="rId12" Type="http://schemas.openxmlformats.org/officeDocument/2006/relationships/image" Target="../media/image216.emf"/><Relationship Id="rId11" Type="http://schemas.openxmlformats.org/officeDocument/2006/relationships/image" Target="../media/image145.wmf"/><Relationship Id="rId10" Type="http://schemas.openxmlformats.org/officeDocument/2006/relationships/image" Target="../media/image215.wmf"/><Relationship Id="rId1" Type="http://schemas.openxmlformats.org/officeDocument/2006/relationships/image" Target="../media/image20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37.vml.rels><?xml version="1.0" encoding="UTF-8" standalone="yes"?>
<Relationships xmlns="http://schemas.openxmlformats.org/package/2006/relationships"><Relationship Id="rId7" Type="http://schemas.openxmlformats.org/officeDocument/2006/relationships/image" Target="../media/image233.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240.wmf"/><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emf"/><Relationship Id="rId2" Type="http://schemas.openxmlformats.org/officeDocument/2006/relationships/image" Target="../media/image17.wmf"/><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244.wmf"/><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41.vml.rels><?xml version="1.0" encoding="UTF-8" standalone="yes"?>
<Relationships xmlns="http://schemas.openxmlformats.org/package/2006/relationships"><Relationship Id="rId6" Type="http://schemas.openxmlformats.org/officeDocument/2006/relationships/image" Target="../media/image252.wmf"/><Relationship Id="rId5" Type="http://schemas.openxmlformats.org/officeDocument/2006/relationships/image" Target="../media/image251.wmf"/><Relationship Id="rId4" Type="http://schemas.openxmlformats.org/officeDocument/2006/relationships/image" Target="../media/image250.wmf"/><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s>
</file>

<file path=ppt/drawings/_rels/vmlDrawing42.vml.rels><?xml version="1.0" encoding="UTF-8" standalone="yes"?>
<Relationships xmlns="http://schemas.openxmlformats.org/package/2006/relationships"><Relationship Id="rId5" Type="http://schemas.openxmlformats.org/officeDocument/2006/relationships/image" Target="../media/image259.wmf"/><Relationship Id="rId4" Type="http://schemas.openxmlformats.org/officeDocument/2006/relationships/image" Target="../media/image258.wmf"/><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2.wmf"/></Relationships>
</file>

<file path=ppt/drawings/_rels/vmlDrawing45.vml.rels><?xml version="1.0" encoding="UTF-8" standalone="yes"?>
<Relationships xmlns="http://schemas.openxmlformats.org/package/2006/relationships"><Relationship Id="rId9" Type="http://schemas.openxmlformats.org/officeDocument/2006/relationships/image" Target="../media/image271.wmf"/><Relationship Id="rId8" Type="http://schemas.openxmlformats.org/officeDocument/2006/relationships/image" Target="../media/image107.wmf"/><Relationship Id="rId7" Type="http://schemas.openxmlformats.org/officeDocument/2006/relationships/image" Target="../media/image270.wmf"/><Relationship Id="rId6" Type="http://schemas.openxmlformats.org/officeDocument/2006/relationships/image" Target="../media/image269.wmf"/><Relationship Id="rId5" Type="http://schemas.openxmlformats.org/officeDocument/2006/relationships/image" Target="../media/image268.wmf"/><Relationship Id="rId4" Type="http://schemas.openxmlformats.org/officeDocument/2006/relationships/image" Target="../media/image267.wmf"/><Relationship Id="rId3" Type="http://schemas.openxmlformats.org/officeDocument/2006/relationships/image" Target="../media/image266.wmf"/><Relationship Id="rId2" Type="http://schemas.openxmlformats.org/officeDocument/2006/relationships/image" Target="../media/image265.wmf"/><Relationship Id="rId13" Type="http://schemas.openxmlformats.org/officeDocument/2006/relationships/image" Target="../media/image275.wmf"/><Relationship Id="rId12" Type="http://schemas.openxmlformats.org/officeDocument/2006/relationships/image" Target="../media/image274.wmf"/><Relationship Id="rId11" Type="http://schemas.openxmlformats.org/officeDocument/2006/relationships/image" Target="../media/image273.wmf"/><Relationship Id="rId10" Type="http://schemas.openxmlformats.org/officeDocument/2006/relationships/image" Target="../media/image272.wmf"/><Relationship Id="rId1" Type="http://schemas.openxmlformats.org/officeDocument/2006/relationships/image" Target="../media/image264.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47.vml.rels><?xml version="1.0" encoding="UTF-8" standalone="yes"?>
<Relationships xmlns="http://schemas.openxmlformats.org/package/2006/relationships"><Relationship Id="rId4" Type="http://schemas.openxmlformats.org/officeDocument/2006/relationships/image" Target="../media/image281.wmf"/><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s>
</file>

<file path=ppt/drawings/_rels/vmlDrawing48.vml.rels><?xml version="1.0" encoding="UTF-8" standalone="yes"?>
<Relationships xmlns="http://schemas.openxmlformats.org/package/2006/relationships"><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84.wmf"/><Relationship Id="rId3" Type="http://schemas.openxmlformats.org/officeDocument/2006/relationships/image" Target="../media/image264.wmf"/><Relationship Id="rId2" Type="http://schemas.openxmlformats.org/officeDocument/2006/relationships/image" Target="../media/image283.wmf"/><Relationship Id="rId1" Type="http://schemas.openxmlformats.org/officeDocument/2006/relationships/image" Target="../media/image282.wmf"/></Relationships>
</file>

<file path=ppt/drawings/_rels/vmlDrawing49.vml.rels><?xml version="1.0" encoding="UTF-8" standalone="yes"?>
<Relationships xmlns="http://schemas.openxmlformats.org/package/2006/relationships"><Relationship Id="rId5" Type="http://schemas.openxmlformats.org/officeDocument/2006/relationships/image" Target="../media/image291.wmf"/><Relationship Id="rId4" Type="http://schemas.openxmlformats.org/officeDocument/2006/relationships/image" Target="../media/image290.wmf"/><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7.wmf"/></Relationships>
</file>

<file path=ppt/drawings/_rels/vmlDrawing5.vml.rels><?xml version="1.0" encoding="UTF-8" standalone="yes"?>
<Relationships xmlns="http://schemas.openxmlformats.org/package/2006/relationships"><Relationship Id="rId7" Type="http://schemas.openxmlformats.org/officeDocument/2006/relationships/image" Target="../media/image27.e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0.vml.rels><?xml version="1.0" encoding="UTF-8" standalone="yes"?>
<Relationships xmlns="http://schemas.openxmlformats.org/package/2006/relationships"><Relationship Id="rId5" Type="http://schemas.openxmlformats.org/officeDocument/2006/relationships/image" Target="../media/image296.wmf"/><Relationship Id="rId4" Type="http://schemas.openxmlformats.org/officeDocument/2006/relationships/image" Target="../media/image295.wmf"/><Relationship Id="rId3" Type="http://schemas.openxmlformats.org/officeDocument/2006/relationships/image" Target="../media/image294.wmf"/><Relationship Id="rId2" Type="http://schemas.openxmlformats.org/officeDocument/2006/relationships/image" Target="../media/image293.wmf"/><Relationship Id="rId1" Type="http://schemas.openxmlformats.org/officeDocument/2006/relationships/image" Target="../media/image29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298.wmf"/><Relationship Id="rId1" Type="http://schemas.openxmlformats.org/officeDocument/2006/relationships/image" Target="../media/image297.wmf"/></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303.wmf"/><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311.wmf"/><Relationship Id="rId7" Type="http://schemas.openxmlformats.org/officeDocument/2006/relationships/image" Target="../media/image310.wmf"/><Relationship Id="rId6" Type="http://schemas.openxmlformats.org/officeDocument/2006/relationships/image" Target="../media/image309.wmf"/><Relationship Id="rId5" Type="http://schemas.openxmlformats.org/officeDocument/2006/relationships/image" Target="../media/image308.wmf"/><Relationship Id="rId4" Type="http://schemas.openxmlformats.org/officeDocument/2006/relationships/image" Target="../media/image307.wmf"/><Relationship Id="rId3" Type="http://schemas.openxmlformats.org/officeDocument/2006/relationships/image" Target="../media/image306.wmf"/><Relationship Id="rId2" Type="http://schemas.openxmlformats.org/officeDocument/2006/relationships/image" Target="../media/image305.wmf"/><Relationship Id="rId1" Type="http://schemas.openxmlformats.org/officeDocument/2006/relationships/image" Target="../media/image304.wmf"/></Relationships>
</file>

<file path=ppt/drawings/_rels/vmlDrawing54.vml.rels><?xml version="1.0" encoding="UTF-8" standalone="yes"?>
<Relationships xmlns="http://schemas.openxmlformats.org/package/2006/relationships"><Relationship Id="rId9" Type="http://schemas.openxmlformats.org/officeDocument/2006/relationships/image" Target="../media/image308.wmf"/><Relationship Id="rId8" Type="http://schemas.openxmlformats.org/officeDocument/2006/relationships/image" Target="../media/image306.wmf"/><Relationship Id="rId7" Type="http://schemas.openxmlformats.org/officeDocument/2006/relationships/image" Target="../media/image307.wmf"/><Relationship Id="rId6" Type="http://schemas.openxmlformats.org/officeDocument/2006/relationships/image" Target="../media/image317.wmf"/><Relationship Id="rId5" Type="http://schemas.openxmlformats.org/officeDocument/2006/relationships/image" Target="../media/image316.wmf"/><Relationship Id="rId4" Type="http://schemas.openxmlformats.org/officeDocument/2006/relationships/image" Target="../media/image315.wmf"/><Relationship Id="rId3" Type="http://schemas.openxmlformats.org/officeDocument/2006/relationships/image" Target="../media/image314.wmf"/><Relationship Id="rId2" Type="http://schemas.openxmlformats.org/officeDocument/2006/relationships/image" Target="../media/image313.wmf"/><Relationship Id="rId12" Type="http://schemas.openxmlformats.org/officeDocument/2006/relationships/image" Target="../media/image318.wmf"/><Relationship Id="rId11" Type="http://schemas.openxmlformats.org/officeDocument/2006/relationships/image" Target="../media/image310.wmf"/><Relationship Id="rId10" Type="http://schemas.openxmlformats.org/officeDocument/2006/relationships/image" Target="../media/image309.wmf"/><Relationship Id="rId1" Type="http://schemas.openxmlformats.org/officeDocument/2006/relationships/image" Target="../media/image312.wmf"/></Relationships>
</file>

<file path=ppt/drawings/_rels/vmlDrawing55.vml.rels><?xml version="1.0" encoding="UTF-8" standalone="yes"?>
<Relationships xmlns="http://schemas.openxmlformats.org/package/2006/relationships"><Relationship Id="rId9" Type="http://schemas.openxmlformats.org/officeDocument/2006/relationships/image" Target="../media/image308.wmf"/><Relationship Id="rId8" Type="http://schemas.openxmlformats.org/officeDocument/2006/relationships/image" Target="../media/image306.wmf"/><Relationship Id="rId7" Type="http://schemas.openxmlformats.org/officeDocument/2006/relationships/image" Target="../media/image307.wmf"/><Relationship Id="rId6" Type="http://schemas.openxmlformats.org/officeDocument/2006/relationships/image" Target="../media/image324.wmf"/><Relationship Id="rId5" Type="http://schemas.openxmlformats.org/officeDocument/2006/relationships/image" Target="../media/image323.wmf"/><Relationship Id="rId4" Type="http://schemas.openxmlformats.org/officeDocument/2006/relationships/image" Target="../media/image322.wmf"/><Relationship Id="rId3" Type="http://schemas.openxmlformats.org/officeDocument/2006/relationships/image" Target="../media/image321.wmf"/><Relationship Id="rId2" Type="http://schemas.openxmlformats.org/officeDocument/2006/relationships/image" Target="../media/image320.wmf"/><Relationship Id="rId13" Type="http://schemas.openxmlformats.org/officeDocument/2006/relationships/image" Target="../media/image326.wmf"/><Relationship Id="rId12" Type="http://schemas.openxmlformats.org/officeDocument/2006/relationships/image" Target="../media/image325.wmf"/><Relationship Id="rId11" Type="http://schemas.openxmlformats.org/officeDocument/2006/relationships/image" Target="../media/image310.wmf"/><Relationship Id="rId10" Type="http://schemas.openxmlformats.org/officeDocument/2006/relationships/image" Target="../media/image309.wmf"/><Relationship Id="rId1" Type="http://schemas.openxmlformats.org/officeDocument/2006/relationships/image" Target="../media/image319.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333.wmf"/><Relationship Id="rId7" Type="http://schemas.openxmlformats.org/officeDocument/2006/relationships/image" Target="../media/image332.wmf"/><Relationship Id="rId6" Type="http://schemas.openxmlformats.org/officeDocument/2006/relationships/image" Target="../media/image331.wmf"/><Relationship Id="rId5" Type="http://schemas.openxmlformats.org/officeDocument/2006/relationships/image" Target="../media/image316.wmf"/><Relationship Id="rId4" Type="http://schemas.openxmlformats.org/officeDocument/2006/relationships/image" Target="../media/image330.wmf"/><Relationship Id="rId3" Type="http://schemas.openxmlformats.org/officeDocument/2006/relationships/image" Target="../media/image329.wmf"/><Relationship Id="rId2" Type="http://schemas.openxmlformats.org/officeDocument/2006/relationships/image" Target="../media/image328.wmf"/><Relationship Id="rId1" Type="http://schemas.openxmlformats.org/officeDocument/2006/relationships/image" Target="../media/image327.wmf"/></Relationships>
</file>

<file path=ppt/drawings/_rels/vmlDrawing57.vml.rels><?xml version="1.0" encoding="UTF-8" standalone="yes"?>
<Relationships xmlns="http://schemas.openxmlformats.org/package/2006/relationships"><Relationship Id="rId9" Type="http://schemas.openxmlformats.org/officeDocument/2006/relationships/image" Target="../media/image310.wmf"/><Relationship Id="rId8" Type="http://schemas.openxmlformats.org/officeDocument/2006/relationships/image" Target="../media/image309.wmf"/><Relationship Id="rId7" Type="http://schemas.openxmlformats.org/officeDocument/2006/relationships/image" Target="../media/image308.wmf"/><Relationship Id="rId6" Type="http://schemas.openxmlformats.org/officeDocument/2006/relationships/image" Target="../media/image306.wmf"/><Relationship Id="rId5" Type="http://schemas.openxmlformats.org/officeDocument/2006/relationships/image" Target="../media/image307.wmf"/><Relationship Id="rId4" Type="http://schemas.openxmlformats.org/officeDocument/2006/relationships/image" Target="../media/image337.wmf"/><Relationship Id="rId3" Type="http://schemas.openxmlformats.org/officeDocument/2006/relationships/image" Target="../media/image336.wmf"/><Relationship Id="rId2" Type="http://schemas.openxmlformats.org/officeDocument/2006/relationships/image" Target="../media/image335.wmf"/><Relationship Id="rId10" Type="http://schemas.openxmlformats.org/officeDocument/2006/relationships/image" Target="../media/image338.wmf"/><Relationship Id="rId1" Type="http://schemas.openxmlformats.org/officeDocument/2006/relationships/image" Target="../media/image334.wmf"/></Relationships>
</file>

<file path=ppt/drawings/_rels/vmlDrawing58.vml.rels><?xml version="1.0" encoding="UTF-8" standalone="yes"?>
<Relationships xmlns="http://schemas.openxmlformats.org/package/2006/relationships"><Relationship Id="rId9" Type="http://schemas.openxmlformats.org/officeDocument/2006/relationships/image" Target="../media/image346.wmf"/><Relationship Id="rId8" Type="http://schemas.openxmlformats.org/officeDocument/2006/relationships/image" Target="../media/image345.wmf"/><Relationship Id="rId7" Type="http://schemas.openxmlformats.org/officeDocument/2006/relationships/image" Target="../media/image344.wmf"/><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wmf"/><Relationship Id="rId3" Type="http://schemas.openxmlformats.org/officeDocument/2006/relationships/image" Target="../media/image308.wmf"/><Relationship Id="rId2" Type="http://schemas.openxmlformats.org/officeDocument/2006/relationships/image" Target="../media/image340.wmf"/><Relationship Id="rId18" Type="http://schemas.openxmlformats.org/officeDocument/2006/relationships/image" Target="../media/image354.wmf"/><Relationship Id="rId17" Type="http://schemas.openxmlformats.org/officeDocument/2006/relationships/image" Target="../media/image353.wmf"/><Relationship Id="rId16" Type="http://schemas.openxmlformats.org/officeDocument/2006/relationships/image" Target="../media/image352.wmf"/><Relationship Id="rId15" Type="http://schemas.openxmlformats.org/officeDocument/2006/relationships/image" Target="../media/image351.wmf"/><Relationship Id="rId14" Type="http://schemas.openxmlformats.org/officeDocument/2006/relationships/image" Target="../media/image350.wmf"/><Relationship Id="rId13" Type="http://schemas.openxmlformats.org/officeDocument/2006/relationships/image" Target="../media/image349.emf"/><Relationship Id="rId12" Type="http://schemas.openxmlformats.org/officeDocument/2006/relationships/image" Target="../media/image330.wmf"/><Relationship Id="rId11" Type="http://schemas.openxmlformats.org/officeDocument/2006/relationships/image" Target="../media/image348.wmf"/><Relationship Id="rId10" Type="http://schemas.openxmlformats.org/officeDocument/2006/relationships/image" Target="../media/image347.wmf"/><Relationship Id="rId1" Type="http://schemas.openxmlformats.org/officeDocument/2006/relationships/image" Target="../media/image339.wmf"/></Relationships>
</file>

<file path=ppt/drawings/_rels/vmlDrawing59.vml.rels><?xml version="1.0" encoding="UTF-8" standalone="yes"?>
<Relationships xmlns="http://schemas.openxmlformats.org/package/2006/relationships"><Relationship Id="rId6" Type="http://schemas.openxmlformats.org/officeDocument/2006/relationships/image" Target="../media/image360.wmf"/><Relationship Id="rId5" Type="http://schemas.openxmlformats.org/officeDocument/2006/relationships/image" Target="../media/image359.wmf"/><Relationship Id="rId4" Type="http://schemas.openxmlformats.org/officeDocument/2006/relationships/image" Target="../media/image358.wmf"/><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5.wmf"/><Relationship Id="rId7" Type="http://schemas.openxmlformats.org/officeDocument/2006/relationships/image" Target="../media/image34.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6" Type="http://schemas.openxmlformats.org/officeDocument/2006/relationships/image" Target="../media/image366.wmf"/><Relationship Id="rId5" Type="http://schemas.openxmlformats.org/officeDocument/2006/relationships/image" Target="../media/image365.wmf"/><Relationship Id="rId4" Type="http://schemas.openxmlformats.org/officeDocument/2006/relationships/image" Target="../media/image364.wmf"/><Relationship Id="rId3" Type="http://schemas.openxmlformats.org/officeDocument/2006/relationships/image" Target="../media/image363.wmf"/><Relationship Id="rId2" Type="http://schemas.openxmlformats.org/officeDocument/2006/relationships/image" Target="../media/image362.wmf"/><Relationship Id="rId1" Type="http://schemas.openxmlformats.org/officeDocument/2006/relationships/image" Target="../media/image36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368.wmf"/><Relationship Id="rId1" Type="http://schemas.openxmlformats.org/officeDocument/2006/relationships/image" Target="../media/image367.wmf"/></Relationships>
</file>

<file path=ppt/drawings/_rels/vmlDrawing62.vml.rels><?xml version="1.0" encoding="UTF-8" standalone="yes"?>
<Relationships xmlns="http://schemas.openxmlformats.org/package/2006/relationships"><Relationship Id="rId9" Type="http://schemas.openxmlformats.org/officeDocument/2006/relationships/image" Target="../media/image376.wmf"/><Relationship Id="rId8" Type="http://schemas.openxmlformats.org/officeDocument/2006/relationships/image" Target="../media/image375.wmf"/><Relationship Id="rId7" Type="http://schemas.openxmlformats.org/officeDocument/2006/relationships/image" Target="../media/image308.wmf"/><Relationship Id="rId6" Type="http://schemas.openxmlformats.org/officeDocument/2006/relationships/image" Target="../media/image374.wmf"/><Relationship Id="rId5" Type="http://schemas.openxmlformats.org/officeDocument/2006/relationships/image" Target="../media/image373.wmf"/><Relationship Id="rId4" Type="http://schemas.openxmlformats.org/officeDocument/2006/relationships/image" Target="../media/image372.wmf"/><Relationship Id="rId3" Type="http://schemas.openxmlformats.org/officeDocument/2006/relationships/image" Target="../media/image371.wmf"/><Relationship Id="rId2" Type="http://schemas.openxmlformats.org/officeDocument/2006/relationships/image" Target="../media/image370.wmf"/><Relationship Id="rId11" Type="http://schemas.openxmlformats.org/officeDocument/2006/relationships/image" Target="../media/image379.wmf"/><Relationship Id="rId10" Type="http://schemas.openxmlformats.org/officeDocument/2006/relationships/image" Target="../media/image378.wmf"/><Relationship Id="rId1" Type="http://schemas.openxmlformats.org/officeDocument/2006/relationships/image" Target="../media/image369.wmf"/></Relationships>
</file>

<file path=ppt/drawings/_rels/vmlDrawing63.vml.rels><?xml version="1.0" encoding="UTF-8" standalone="yes"?>
<Relationships xmlns="http://schemas.openxmlformats.org/package/2006/relationships"><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3.wmf"/><Relationship Id="rId3" Type="http://schemas.openxmlformats.org/officeDocument/2006/relationships/image" Target="../media/image308.wmf"/><Relationship Id="rId2" Type="http://schemas.openxmlformats.org/officeDocument/2006/relationships/image" Target="../media/image376.wmf"/><Relationship Id="rId1" Type="http://schemas.openxmlformats.org/officeDocument/2006/relationships/image" Target="../media/image380.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4.wmf"/><Relationship Id="rId7" Type="http://schemas.openxmlformats.org/officeDocument/2006/relationships/image" Target="../media/image23.wmf"/><Relationship Id="rId6" Type="http://schemas.openxmlformats.org/officeDocument/2006/relationships/image" Target="../media/image22.wmf"/><Relationship Id="rId5" Type="http://schemas.openxmlformats.org/officeDocument/2006/relationships/image" Target="../media/image384.wmf"/><Relationship Id="rId4" Type="http://schemas.openxmlformats.org/officeDocument/2006/relationships/image" Target="../media/image53.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83.wmf"/></Relationships>
</file>

<file path=ppt/drawings/_rels/vmlDrawing65.vml.rels><?xml version="1.0" encoding="UTF-8" standalone="yes"?>
<Relationships xmlns="http://schemas.openxmlformats.org/package/2006/relationships"><Relationship Id="rId6" Type="http://schemas.openxmlformats.org/officeDocument/2006/relationships/image" Target="../media/image389.wmf"/><Relationship Id="rId5" Type="http://schemas.openxmlformats.org/officeDocument/2006/relationships/image" Target="../media/image388.wmf"/><Relationship Id="rId4" Type="http://schemas.openxmlformats.org/officeDocument/2006/relationships/image" Target="../media/image387.wmf"/><Relationship Id="rId3" Type="http://schemas.openxmlformats.org/officeDocument/2006/relationships/image" Target="../media/image386.wmf"/><Relationship Id="rId2" Type="http://schemas.openxmlformats.org/officeDocument/2006/relationships/image" Target="../media/image385.wmf"/><Relationship Id="rId1" Type="http://schemas.openxmlformats.org/officeDocument/2006/relationships/image" Target="../media/image44.wmf"/></Relationships>
</file>

<file path=ppt/drawings/_rels/vmlDrawing66.vml.rels><?xml version="1.0" encoding="UTF-8" standalone="yes"?>
<Relationships xmlns="http://schemas.openxmlformats.org/package/2006/relationships"><Relationship Id="rId6" Type="http://schemas.openxmlformats.org/officeDocument/2006/relationships/image" Target="../media/image185.wmf"/><Relationship Id="rId5" Type="http://schemas.openxmlformats.org/officeDocument/2006/relationships/image" Target="../media/image392.wmf"/><Relationship Id="rId4" Type="http://schemas.openxmlformats.org/officeDocument/2006/relationships/image" Target="../media/image186.wmf"/><Relationship Id="rId3" Type="http://schemas.openxmlformats.org/officeDocument/2006/relationships/image" Target="../media/image391.wmf"/><Relationship Id="rId2" Type="http://schemas.openxmlformats.org/officeDocument/2006/relationships/image" Target="../media/image390.wmf"/><Relationship Id="rId1" Type="http://schemas.openxmlformats.org/officeDocument/2006/relationships/image" Target="../media/image168.wmf"/></Relationships>
</file>

<file path=ppt/drawings/_rels/vmlDrawing67.vml.rels><?xml version="1.0" encoding="UTF-8" standalone="yes"?>
<Relationships xmlns="http://schemas.openxmlformats.org/package/2006/relationships"><Relationship Id="rId6" Type="http://schemas.openxmlformats.org/officeDocument/2006/relationships/image" Target="../media/image145.wmf"/><Relationship Id="rId5" Type="http://schemas.openxmlformats.org/officeDocument/2006/relationships/image" Target="../media/image394.wmf"/><Relationship Id="rId4" Type="http://schemas.openxmlformats.org/officeDocument/2006/relationships/image" Target="../media/image227.wmf"/><Relationship Id="rId3" Type="http://schemas.openxmlformats.org/officeDocument/2006/relationships/image" Target="../media/image205.wmf"/><Relationship Id="rId2" Type="http://schemas.openxmlformats.org/officeDocument/2006/relationships/image" Target="../media/image393.wmf"/><Relationship Id="rId1" Type="http://schemas.openxmlformats.org/officeDocument/2006/relationships/image" Target="../media/image203.wmf"/></Relationships>
</file>

<file path=ppt/drawings/_rels/vmlDrawing68.vml.rels><?xml version="1.0" encoding="UTF-8" standalone="yes"?>
<Relationships xmlns="http://schemas.openxmlformats.org/package/2006/relationships"><Relationship Id="rId4" Type="http://schemas.openxmlformats.org/officeDocument/2006/relationships/image" Target="../media/image290.wmf"/><Relationship Id="rId3" Type="http://schemas.openxmlformats.org/officeDocument/2006/relationships/image" Target="../media/image291.wmf"/><Relationship Id="rId2" Type="http://schemas.openxmlformats.org/officeDocument/2006/relationships/image" Target="../media/image396.wmf"/><Relationship Id="rId1" Type="http://schemas.openxmlformats.org/officeDocument/2006/relationships/image" Target="../media/image395.wmf"/></Relationships>
</file>

<file path=ppt/drawings/_rels/vmlDrawing69.vml.rels><?xml version="1.0" encoding="UTF-8" standalone="yes"?>
<Relationships xmlns="http://schemas.openxmlformats.org/package/2006/relationships"><Relationship Id="rId9" Type="http://schemas.openxmlformats.org/officeDocument/2006/relationships/image" Target="../media/image338.wmf"/><Relationship Id="rId8" Type="http://schemas.openxmlformats.org/officeDocument/2006/relationships/image" Target="../media/image397.wmf"/><Relationship Id="rId7" Type="http://schemas.openxmlformats.org/officeDocument/2006/relationships/image" Target="../media/image330.wmf"/><Relationship Id="rId6" Type="http://schemas.openxmlformats.org/officeDocument/2006/relationships/image" Target="../media/image333.wmf"/><Relationship Id="rId5" Type="http://schemas.openxmlformats.org/officeDocument/2006/relationships/image" Target="../media/image332.wmf"/><Relationship Id="rId4" Type="http://schemas.openxmlformats.org/officeDocument/2006/relationships/image" Target="../media/image331.wmf"/><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29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42.wmf"/><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51.wmf"/><Relationship Id="rId8" Type="http://schemas.openxmlformats.org/officeDocument/2006/relationships/image" Target="../media/image50.wmf"/><Relationship Id="rId7" Type="http://schemas.openxmlformats.org/officeDocument/2006/relationships/image" Target="../media/image49.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1" Type="http://schemas.openxmlformats.org/officeDocument/2006/relationships/image" Target="../media/image53.wmf"/><Relationship Id="rId10" Type="http://schemas.openxmlformats.org/officeDocument/2006/relationships/image" Target="../media/image52.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A5AC9-F4ED-4FF9-A9FC-8F5406C50B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5BE97-5219-4C5F-890F-C861038E65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t>
            </a:r>
            <a:r>
              <a:rPr lang="zh-CN" altLang="en-US" dirty="0"/>
              <a:t>射线，波长范围为</a:t>
            </a:r>
            <a:r>
              <a:rPr lang="en-US" altLang="zh-CN" dirty="0"/>
              <a:t>0.01nm-100nm</a:t>
            </a:r>
            <a:r>
              <a:rPr lang="zh-CN" altLang="en-US" dirty="0"/>
              <a:t>之间的电磁辐射（又称作伦琴射线）。</a:t>
            </a:r>
            <a:endParaRPr lang="en-US" altLang="zh-CN" dirty="0"/>
          </a:p>
        </p:txBody>
      </p:sp>
      <p:sp>
        <p:nvSpPr>
          <p:cNvPr id="4" name="灯片编号占位符 3"/>
          <p:cNvSpPr>
            <a:spLocks noGrp="1"/>
          </p:cNvSpPr>
          <p:nvPr>
            <p:ph type="sldNum" sz="quarter" idx="10"/>
          </p:nvPr>
        </p:nvSpPr>
        <p:spPr/>
        <p:txBody>
          <a:bodyPr/>
          <a:lstStyle/>
          <a:p>
            <a:fld id="{4A55BE97-5219-4C5F-890F-C861038E652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4DB849-DE56-43F5-A47A-7C6E65C1F2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8598EE-B5E6-4144-A094-B9046AD7326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DB849-DE56-43F5-A47A-7C6E65C1F2CE}"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598EE-B5E6-4144-A094-B9046AD732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13.wmf"/><Relationship Id="rId3" Type="http://schemas.openxmlformats.org/officeDocument/2006/relationships/control" Target="../activeX/activeX2.xml"/><Relationship Id="rId2" Type="http://schemas.openxmlformats.org/officeDocument/2006/relationships/image" Target="../media/image12.wmf"/><Relationship Id="rId1" Type="http://schemas.openxmlformats.org/officeDocument/2006/relationships/control" Target="../activeX/activeX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19.wmf"/><Relationship Id="rId7" Type="http://schemas.openxmlformats.org/officeDocument/2006/relationships/oleObject" Target="../embeddings/oleObject12.bin"/><Relationship Id="rId6" Type="http://schemas.openxmlformats.org/officeDocument/2006/relationships/image" Target="../media/image18.emf"/><Relationship Id="rId5" Type="http://schemas.openxmlformats.org/officeDocument/2006/relationships/oleObject" Target="../embeddings/oleObject11.bin"/><Relationship Id="rId4" Type="http://schemas.openxmlformats.org/officeDocument/2006/relationships/image" Target="../media/image17.wmf"/><Relationship Id="rId3" Type="http://schemas.openxmlformats.org/officeDocument/2006/relationships/oleObject" Target="../embeddings/oleObject10.bin"/><Relationship Id="rId2" Type="http://schemas.openxmlformats.org/officeDocument/2006/relationships/image" Target="../media/image16.wmf"/><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20.wmf"/><Relationship Id="rId1"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24.wmf"/><Relationship Id="rId7" Type="http://schemas.openxmlformats.org/officeDocument/2006/relationships/oleObject" Target="../embeddings/oleObject17.bin"/><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2.wmf"/><Relationship Id="rId3" Type="http://schemas.openxmlformats.org/officeDocument/2006/relationships/oleObject" Target="../embeddings/oleObject15.bin"/><Relationship Id="rId2" Type="http://schemas.openxmlformats.org/officeDocument/2006/relationships/image" Target="../media/image21.wmf"/><Relationship Id="rId16" Type="http://schemas.openxmlformats.org/officeDocument/2006/relationships/vmlDrawing" Target="../drawings/vmlDrawing5.vml"/><Relationship Id="rId15" Type="http://schemas.openxmlformats.org/officeDocument/2006/relationships/slideLayout" Target="../slideLayouts/slideLayout7.xml"/><Relationship Id="rId14" Type="http://schemas.openxmlformats.org/officeDocument/2006/relationships/image" Target="../media/image27.emf"/><Relationship Id="rId13" Type="http://schemas.openxmlformats.org/officeDocument/2006/relationships/oleObject" Target="../embeddings/oleObject20.bin"/><Relationship Id="rId12" Type="http://schemas.openxmlformats.org/officeDocument/2006/relationships/image" Target="../media/image26.wmf"/><Relationship Id="rId11" Type="http://schemas.openxmlformats.org/officeDocument/2006/relationships/oleObject" Target="../embeddings/oleObject19.bin"/><Relationship Id="rId10" Type="http://schemas.openxmlformats.org/officeDocument/2006/relationships/image" Target="../media/image25.wmf"/><Relationship Id="rId1"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31.wmf"/><Relationship Id="rId7" Type="http://schemas.openxmlformats.org/officeDocument/2006/relationships/oleObject" Target="../embeddings/oleObject24.bin"/><Relationship Id="rId6" Type="http://schemas.openxmlformats.org/officeDocument/2006/relationships/image" Target="../media/image30.wmf"/><Relationship Id="rId5" Type="http://schemas.openxmlformats.org/officeDocument/2006/relationships/oleObject" Target="../embeddings/oleObject23.bin"/><Relationship Id="rId4" Type="http://schemas.openxmlformats.org/officeDocument/2006/relationships/image" Target="../media/image29.wmf"/><Relationship Id="rId3" Type="http://schemas.openxmlformats.org/officeDocument/2006/relationships/oleObject" Target="../embeddings/oleObject22.bin"/><Relationship Id="rId2" Type="http://schemas.openxmlformats.org/officeDocument/2006/relationships/image" Target="../media/image28.wmf"/><Relationship Id="rId18" Type="http://schemas.openxmlformats.org/officeDocument/2006/relationships/vmlDrawing" Target="../drawings/vmlDrawing6.vml"/><Relationship Id="rId17" Type="http://schemas.openxmlformats.org/officeDocument/2006/relationships/slideLayout" Target="../slideLayouts/slideLayout7.xml"/><Relationship Id="rId16" Type="http://schemas.openxmlformats.org/officeDocument/2006/relationships/image" Target="../media/image35.wmf"/><Relationship Id="rId15" Type="http://schemas.openxmlformats.org/officeDocument/2006/relationships/oleObject" Target="../embeddings/oleObject28.bin"/><Relationship Id="rId14" Type="http://schemas.openxmlformats.org/officeDocument/2006/relationships/image" Target="../media/image34.wmf"/><Relationship Id="rId13" Type="http://schemas.openxmlformats.org/officeDocument/2006/relationships/oleObject" Target="../embeddings/oleObject27.bin"/><Relationship Id="rId12" Type="http://schemas.openxmlformats.org/officeDocument/2006/relationships/image" Target="../media/image33.wmf"/><Relationship Id="rId11" Type="http://schemas.openxmlformats.org/officeDocument/2006/relationships/oleObject" Target="../embeddings/oleObject26.bin"/><Relationship Id="rId10" Type="http://schemas.openxmlformats.org/officeDocument/2006/relationships/image" Target="../media/image32.wmf"/><Relationship Id="rId1"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37.wmf"/><Relationship Id="rId3" Type="http://schemas.openxmlformats.org/officeDocument/2006/relationships/oleObject" Target="../embeddings/oleObject30.bin"/><Relationship Id="rId2" Type="http://schemas.openxmlformats.org/officeDocument/2006/relationships/image" Target="../media/image36.wmf"/><Relationship Id="rId1"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41.wmf"/><Relationship Id="rId7" Type="http://schemas.openxmlformats.org/officeDocument/2006/relationships/oleObject" Target="../embeddings/oleObject34.bin"/><Relationship Id="rId6" Type="http://schemas.openxmlformats.org/officeDocument/2006/relationships/image" Target="../media/image40.wmf"/><Relationship Id="rId5" Type="http://schemas.openxmlformats.org/officeDocument/2006/relationships/oleObject" Target="../embeddings/oleObject33.bin"/><Relationship Id="rId4" Type="http://schemas.openxmlformats.org/officeDocument/2006/relationships/image" Target="../media/image39.wmf"/><Relationship Id="rId3" Type="http://schemas.openxmlformats.org/officeDocument/2006/relationships/oleObject" Target="../embeddings/oleObject32.bin"/><Relationship Id="rId2" Type="http://schemas.openxmlformats.org/officeDocument/2006/relationships/image" Target="../media/image38.wmf"/><Relationship Id="rId12" Type="http://schemas.openxmlformats.org/officeDocument/2006/relationships/vmlDrawing" Target="../drawings/vmlDrawing8.vml"/><Relationship Id="rId11" Type="http://schemas.openxmlformats.org/officeDocument/2006/relationships/slideLayout" Target="../slideLayouts/slideLayout7.xml"/><Relationship Id="rId10" Type="http://schemas.openxmlformats.org/officeDocument/2006/relationships/image" Target="../media/image42.wmf"/><Relationship Id="rId1" Type="http://schemas.openxmlformats.org/officeDocument/2006/relationships/oleObject" Target="../embeddings/oleObject31.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image" Target="../media/image46.wmf"/><Relationship Id="rId7" Type="http://schemas.openxmlformats.org/officeDocument/2006/relationships/oleObject" Target="../embeddings/oleObject39.bin"/><Relationship Id="rId6" Type="http://schemas.openxmlformats.org/officeDocument/2006/relationships/image" Target="../media/image45.wmf"/><Relationship Id="rId5" Type="http://schemas.openxmlformats.org/officeDocument/2006/relationships/oleObject" Target="../embeddings/oleObject38.bin"/><Relationship Id="rId4" Type="http://schemas.openxmlformats.org/officeDocument/2006/relationships/image" Target="../media/image44.wmf"/><Relationship Id="rId3" Type="http://schemas.openxmlformats.org/officeDocument/2006/relationships/oleObject" Target="../embeddings/oleObject37.bin"/><Relationship Id="rId24" Type="http://schemas.openxmlformats.org/officeDocument/2006/relationships/vmlDrawing" Target="../drawings/vmlDrawing9.vml"/><Relationship Id="rId23" Type="http://schemas.openxmlformats.org/officeDocument/2006/relationships/slideLayout" Target="../slideLayouts/slideLayout7.xml"/><Relationship Id="rId22" Type="http://schemas.openxmlformats.org/officeDocument/2006/relationships/image" Target="../media/image53.wmf"/><Relationship Id="rId21" Type="http://schemas.openxmlformats.org/officeDocument/2006/relationships/oleObject" Target="../embeddings/oleObject46.bin"/><Relationship Id="rId20" Type="http://schemas.openxmlformats.org/officeDocument/2006/relationships/image" Target="../media/image52.wmf"/><Relationship Id="rId2" Type="http://schemas.openxmlformats.org/officeDocument/2006/relationships/image" Target="../media/image43.wmf"/><Relationship Id="rId19" Type="http://schemas.openxmlformats.org/officeDocument/2006/relationships/oleObject" Target="../embeddings/oleObject45.bin"/><Relationship Id="rId18" Type="http://schemas.openxmlformats.org/officeDocument/2006/relationships/image" Target="../media/image51.wmf"/><Relationship Id="rId17" Type="http://schemas.openxmlformats.org/officeDocument/2006/relationships/oleObject" Target="../embeddings/oleObject44.bin"/><Relationship Id="rId16" Type="http://schemas.openxmlformats.org/officeDocument/2006/relationships/image" Target="../media/image50.wmf"/><Relationship Id="rId15" Type="http://schemas.openxmlformats.org/officeDocument/2006/relationships/oleObject" Target="../embeddings/oleObject43.bin"/><Relationship Id="rId14" Type="http://schemas.openxmlformats.org/officeDocument/2006/relationships/image" Target="../media/image49.wmf"/><Relationship Id="rId13" Type="http://schemas.openxmlformats.org/officeDocument/2006/relationships/oleObject" Target="../embeddings/oleObject42.bin"/><Relationship Id="rId12" Type="http://schemas.openxmlformats.org/officeDocument/2006/relationships/image" Target="../media/image48.wmf"/><Relationship Id="rId11" Type="http://schemas.openxmlformats.org/officeDocument/2006/relationships/oleObject" Target="../embeddings/oleObject41.bin"/><Relationship Id="rId10" Type="http://schemas.openxmlformats.org/officeDocument/2006/relationships/image" Target="../media/image47.wmf"/><Relationship Id="rId1" Type="http://schemas.openxmlformats.org/officeDocument/2006/relationships/oleObject" Target="../embeddings/oleObject36.bin"/></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7.xml"/><Relationship Id="rId6" Type="http://schemas.openxmlformats.org/officeDocument/2006/relationships/image" Target="../media/image40.wmf"/><Relationship Id="rId5" Type="http://schemas.openxmlformats.org/officeDocument/2006/relationships/oleObject" Target="../embeddings/oleObject49.bin"/><Relationship Id="rId4" Type="http://schemas.openxmlformats.org/officeDocument/2006/relationships/image" Target="../media/image54.wmf"/><Relationship Id="rId3" Type="http://schemas.openxmlformats.org/officeDocument/2006/relationships/oleObject" Target="../embeddings/oleObject48.bin"/><Relationship Id="rId2" Type="http://schemas.openxmlformats.org/officeDocument/2006/relationships/image" Target="../media/image39.wmf"/><Relationship Id="rId1" Type="http://schemas.openxmlformats.org/officeDocument/2006/relationships/oleObject" Target="../embeddings/oleObject4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image" Target="../media/image57.wmf"/><Relationship Id="rId5" Type="http://schemas.openxmlformats.org/officeDocument/2006/relationships/oleObject" Target="../embeddings/oleObject52.bin"/><Relationship Id="rId4" Type="http://schemas.openxmlformats.org/officeDocument/2006/relationships/image" Target="../media/image56.wmf"/><Relationship Id="rId3" Type="http://schemas.openxmlformats.org/officeDocument/2006/relationships/oleObject" Target="../embeddings/oleObject51.bin"/><Relationship Id="rId2" Type="http://schemas.openxmlformats.org/officeDocument/2006/relationships/image" Target="../media/image55.wmf"/><Relationship Id="rId1" Type="http://schemas.openxmlformats.org/officeDocument/2006/relationships/oleObject" Target="../embeddings/oleObject50.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57.bin"/><Relationship Id="rId8" Type="http://schemas.openxmlformats.org/officeDocument/2006/relationships/image" Target="../media/image61.wmf"/><Relationship Id="rId7" Type="http://schemas.openxmlformats.org/officeDocument/2006/relationships/oleObject" Target="../embeddings/oleObject56.bin"/><Relationship Id="rId6" Type="http://schemas.openxmlformats.org/officeDocument/2006/relationships/image" Target="../media/image60.wmf"/><Relationship Id="rId5" Type="http://schemas.openxmlformats.org/officeDocument/2006/relationships/oleObject" Target="../embeddings/oleObject55.bin"/><Relationship Id="rId4" Type="http://schemas.openxmlformats.org/officeDocument/2006/relationships/image" Target="../media/image59.wmf"/><Relationship Id="rId35" Type="http://schemas.openxmlformats.org/officeDocument/2006/relationships/vmlDrawing" Target="../drawings/vmlDrawing12.vml"/><Relationship Id="rId34" Type="http://schemas.openxmlformats.org/officeDocument/2006/relationships/slideLayout" Target="../slideLayouts/slideLayout7.xml"/><Relationship Id="rId33" Type="http://schemas.openxmlformats.org/officeDocument/2006/relationships/image" Target="../media/image4.wmf"/><Relationship Id="rId32" Type="http://schemas.openxmlformats.org/officeDocument/2006/relationships/oleObject" Target="../embeddings/oleObject69.bin"/><Relationship Id="rId31" Type="http://schemas.openxmlformats.org/officeDocument/2006/relationships/image" Target="../media/image55.wmf"/><Relationship Id="rId30" Type="http://schemas.openxmlformats.org/officeDocument/2006/relationships/oleObject" Target="../embeddings/oleObject68.bin"/><Relationship Id="rId3" Type="http://schemas.openxmlformats.org/officeDocument/2006/relationships/oleObject" Target="../embeddings/oleObject54.bin"/><Relationship Id="rId29" Type="http://schemas.openxmlformats.org/officeDocument/2006/relationships/image" Target="../media/image71.wmf"/><Relationship Id="rId28" Type="http://schemas.openxmlformats.org/officeDocument/2006/relationships/oleObject" Target="../embeddings/oleObject67.bin"/><Relationship Id="rId27" Type="http://schemas.openxmlformats.org/officeDocument/2006/relationships/oleObject" Target="../embeddings/oleObject66.bin"/><Relationship Id="rId26" Type="http://schemas.openxmlformats.org/officeDocument/2006/relationships/image" Target="../media/image70.wmf"/><Relationship Id="rId25" Type="http://schemas.openxmlformats.org/officeDocument/2006/relationships/oleObject" Target="../embeddings/oleObject65.bin"/><Relationship Id="rId24" Type="http://schemas.openxmlformats.org/officeDocument/2006/relationships/image" Target="../media/image69.wmf"/><Relationship Id="rId23" Type="http://schemas.openxmlformats.org/officeDocument/2006/relationships/oleObject" Target="../embeddings/oleObject64.bin"/><Relationship Id="rId22" Type="http://schemas.openxmlformats.org/officeDocument/2006/relationships/image" Target="../media/image68.wmf"/><Relationship Id="rId21" Type="http://schemas.openxmlformats.org/officeDocument/2006/relationships/oleObject" Target="../embeddings/oleObject63.bin"/><Relationship Id="rId20" Type="http://schemas.openxmlformats.org/officeDocument/2006/relationships/image" Target="../media/image67.wmf"/><Relationship Id="rId2" Type="http://schemas.openxmlformats.org/officeDocument/2006/relationships/image" Target="../media/image58.wmf"/><Relationship Id="rId19" Type="http://schemas.openxmlformats.org/officeDocument/2006/relationships/oleObject" Target="../embeddings/oleObject62.bin"/><Relationship Id="rId18" Type="http://schemas.openxmlformats.org/officeDocument/2006/relationships/image" Target="../media/image66.wmf"/><Relationship Id="rId17" Type="http://schemas.openxmlformats.org/officeDocument/2006/relationships/oleObject" Target="../embeddings/oleObject61.bin"/><Relationship Id="rId16" Type="http://schemas.openxmlformats.org/officeDocument/2006/relationships/image" Target="../media/image65.wmf"/><Relationship Id="rId15" Type="http://schemas.openxmlformats.org/officeDocument/2006/relationships/oleObject" Target="../embeddings/oleObject60.bin"/><Relationship Id="rId14" Type="http://schemas.openxmlformats.org/officeDocument/2006/relationships/image" Target="../media/image64.wmf"/><Relationship Id="rId13" Type="http://schemas.openxmlformats.org/officeDocument/2006/relationships/oleObject" Target="../embeddings/oleObject59.bin"/><Relationship Id="rId12" Type="http://schemas.openxmlformats.org/officeDocument/2006/relationships/image" Target="../media/image63.wmf"/><Relationship Id="rId11" Type="http://schemas.openxmlformats.org/officeDocument/2006/relationships/oleObject" Target="../embeddings/oleObject58.bin"/><Relationship Id="rId10" Type="http://schemas.openxmlformats.org/officeDocument/2006/relationships/image" Target="../media/image62.wmf"/><Relationship Id="rId1" Type="http://schemas.openxmlformats.org/officeDocument/2006/relationships/oleObject" Target="../embeddings/oleObject53.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9" Type="http://schemas.openxmlformats.org/officeDocument/2006/relationships/image" Target="../media/image75.wmf"/><Relationship Id="rId8" Type="http://schemas.openxmlformats.org/officeDocument/2006/relationships/oleObject" Target="../embeddings/oleObject73.bin"/><Relationship Id="rId7" Type="http://schemas.openxmlformats.org/officeDocument/2006/relationships/image" Target="../media/image74.wmf"/><Relationship Id="rId6" Type="http://schemas.openxmlformats.org/officeDocument/2006/relationships/oleObject" Target="../embeddings/oleObject72.bin"/><Relationship Id="rId5" Type="http://schemas.openxmlformats.org/officeDocument/2006/relationships/image" Target="../media/image73.png"/><Relationship Id="rId4" Type="http://schemas.openxmlformats.org/officeDocument/2006/relationships/image" Target="../media/image72.wmf"/><Relationship Id="rId3" Type="http://schemas.openxmlformats.org/officeDocument/2006/relationships/oleObject" Target="../embeddings/oleObject71.bin"/><Relationship Id="rId2" Type="http://schemas.openxmlformats.org/officeDocument/2006/relationships/image" Target="../media/image44.wmf"/><Relationship Id="rId13" Type="http://schemas.openxmlformats.org/officeDocument/2006/relationships/vmlDrawing" Target="../drawings/vmlDrawing13.vml"/><Relationship Id="rId12" Type="http://schemas.openxmlformats.org/officeDocument/2006/relationships/slideLayout" Target="../slideLayouts/slideLayout7.xml"/><Relationship Id="rId11" Type="http://schemas.openxmlformats.org/officeDocument/2006/relationships/image" Target="../media/image76.wmf"/><Relationship Id="rId10" Type="http://schemas.openxmlformats.org/officeDocument/2006/relationships/oleObject" Target="../embeddings/oleObject74.bin"/><Relationship Id="rId1" Type="http://schemas.openxmlformats.org/officeDocument/2006/relationships/oleObject" Target="../embeddings/oleObject70.bin"/></Relationships>
</file>

<file path=ppt/slides/_rels/slide25.xml.rels><?xml version="1.0" encoding="UTF-8" standalone="yes"?>
<Relationships xmlns="http://schemas.openxmlformats.org/package/2006/relationships"><Relationship Id="rId9" Type="http://schemas.openxmlformats.org/officeDocument/2006/relationships/image" Target="../media/image79.wmf"/><Relationship Id="rId8" Type="http://schemas.openxmlformats.org/officeDocument/2006/relationships/oleObject" Target="../embeddings/oleObject78.bin"/><Relationship Id="rId7" Type="http://schemas.openxmlformats.org/officeDocument/2006/relationships/image" Target="../media/image78.wmf"/><Relationship Id="rId6" Type="http://schemas.openxmlformats.org/officeDocument/2006/relationships/oleObject" Target="../embeddings/oleObject77.bin"/><Relationship Id="rId5" Type="http://schemas.openxmlformats.org/officeDocument/2006/relationships/image" Target="../media/image72.wmf"/><Relationship Id="rId4" Type="http://schemas.openxmlformats.org/officeDocument/2006/relationships/oleObject" Target="../embeddings/oleObject76.bin"/><Relationship Id="rId3" Type="http://schemas.openxmlformats.org/officeDocument/2006/relationships/image" Target="../media/image77.wmf"/><Relationship Id="rId2" Type="http://schemas.openxmlformats.org/officeDocument/2006/relationships/oleObject" Target="../embeddings/oleObject75.bin"/><Relationship Id="rId15" Type="http://schemas.openxmlformats.org/officeDocument/2006/relationships/vmlDrawing" Target="../drawings/vmlDrawing14.vml"/><Relationship Id="rId14" Type="http://schemas.openxmlformats.org/officeDocument/2006/relationships/slideLayout" Target="../slideLayouts/slideLayout7.xml"/><Relationship Id="rId13" Type="http://schemas.openxmlformats.org/officeDocument/2006/relationships/image" Target="../media/image81.wmf"/><Relationship Id="rId12" Type="http://schemas.openxmlformats.org/officeDocument/2006/relationships/oleObject" Target="../embeddings/oleObject80.bin"/><Relationship Id="rId11" Type="http://schemas.openxmlformats.org/officeDocument/2006/relationships/image" Target="../media/image80.wmf"/><Relationship Id="rId10" Type="http://schemas.openxmlformats.org/officeDocument/2006/relationships/oleObject" Target="../embeddings/oleObject79.bin"/><Relationship Id="rId1" Type="http://schemas.openxmlformats.org/officeDocument/2006/relationships/image" Target="../media/image73.png"/></Relationships>
</file>

<file path=ppt/slides/_rels/slide26.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85.wmf"/><Relationship Id="rId7" Type="http://schemas.openxmlformats.org/officeDocument/2006/relationships/oleObject" Target="../embeddings/oleObject84.bin"/><Relationship Id="rId6" Type="http://schemas.openxmlformats.org/officeDocument/2006/relationships/image" Target="../media/image84.wmf"/><Relationship Id="rId5" Type="http://schemas.openxmlformats.org/officeDocument/2006/relationships/oleObject" Target="../embeddings/oleObject83.bin"/><Relationship Id="rId4" Type="http://schemas.openxmlformats.org/officeDocument/2006/relationships/image" Target="../media/image83.wmf"/><Relationship Id="rId3" Type="http://schemas.openxmlformats.org/officeDocument/2006/relationships/oleObject" Target="../embeddings/oleObject82.bin"/><Relationship Id="rId2" Type="http://schemas.openxmlformats.org/officeDocument/2006/relationships/image" Target="../media/image82.wmf"/><Relationship Id="rId15" Type="http://schemas.openxmlformats.org/officeDocument/2006/relationships/vmlDrawing" Target="../drawings/vmlDrawing15.vml"/><Relationship Id="rId14" Type="http://schemas.openxmlformats.org/officeDocument/2006/relationships/slideLayout" Target="../slideLayouts/slideLayout7.xml"/><Relationship Id="rId13" Type="http://schemas.openxmlformats.org/officeDocument/2006/relationships/image" Target="../media/image87.wmf"/><Relationship Id="rId12" Type="http://schemas.openxmlformats.org/officeDocument/2006/relationships/oleObject" Target="../embeddings/oleObject86.bin"/><Relationship Id="rId11" Type="http://schemas.openxmlformats.org/officeDocument/2006/relationships/image" Target="../media/image86.wmf"/><Relationship Id="rId10" Type="http://schemas.openxmlformats.org/officeDocument/2006/relationships/oleObject" Target="../embeddings/oleObject85.bin"/><Relationship Id="rId1" Type="http://schemas.openxmlformats.org/officeDocument/2006/relationships/oleObject" Target="../embeddings/oleObject81.bin"/></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1.wmf"/><Relationship Id="rId7" Type="http://schemas.openxmlformats.org/officeDocument/2006/relationships/oleObject" Target="../embeddings/oleObject90.bin"/><Relationship Id="rId6" Type="http://schemas.openxmlformats.org/officeDocument/2006/relationships/image" Target="../media/image90.wmf"/><Relationship Id="rId5" Type="http://schemas.openxmlformats.org/officeDocument/2006/relationships/oleObject" Target="../embeddings/oleObject89.bin"/><Relationship Id="rId4" Type="http://schemas.openxmlformats.org/officeDocument/2006/relationships/image" Target="../media/image89.wmf"/><Relationship Id="rId3" Type="http://schemas.openxmlformats.org/officeDocument/2006/relationships/oleObject" Target="../embeddings/oleObject88.bin"/><Relationship Id="rId2" Type="http://schemas.openxmlformats.org/officeDocument/2006/relationships/image" Target="../media/image88.wmf"/><Relationship Id="rId10" Type="http://schemas.openxmlformats.org/officeDocument/2006/relationships/vmlDrawing" Target="../drawings/vmlDrawing16.vml"/><Relationship Id="rId1" Type="http://schemas.openxmlformats.org/officeDocument/2006/relationships/oleObject" Target="../embeddings/oleObject87.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92.wmf"/><Relationship Id="rId1" Type="http://schemas.openxmlformats.org/officeDocument/2006/relationships/control" Target="../activeX/activeX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93.wmf"/><Relationship Id="rId1" Type="http://schemas.openxmlformats.org/officeDocument/2006/relationships/control" Target="../activeX/activeX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98.wmf"/><Relationship Id="rId7" Type="http://schemas.openxmlformats.org/officeDocument/2006/relationships/oleObject" Target="../embeddings/oleObject94.bin"/><Relationship Id="rId6" Type="http://schemas.openxmlformats.org/officeDocument/2006/relationships/image" Target="../media/image97.wmf"/><Relationship Id="rId5" Type="http://schemas.openxmlformats.org/officeDocument/2006/relationships/oleObject" Target="../embeddings/oleObject93.bin"/><Relationship Id="rId4" Type="http://schemas.openxmlformats.org/officeDocument/2006/relationships/image" Target="../media/image96.wmf"/><Relationship Id="rId3" Type="http://schemas.openxmlformats.org/officeDocument/2006/relationships/oleObject" Target="../embeddings/oleObject92.bin"/><Relationship Id="rId24" Type="http://schemas.openxmlformats.org/officeDocument/2006/relationships/vmlDrawing" Target="../drawings/vmlDrawing19.vml"/><Relationship Id="rId23" Type="http://schemas.openxmlformats.org/officeDocument/2006/relationships/slideLayout" Target="../slideLayouts/slideLayout7.xml"/><Relationship Id="rId22" Type="http://schemas.openxmlformats.org/officeDocument/2006/relationships/image" Target="../media/image104.emf"/><Relationship Id="rId21" Type="http://schemas.openxmlformats.org/officeDocument/2006/relationships/oleObject" Target="../embeddings/oleObject101.bin"/><Relationship Id="rId20" Type="http://schemas.openxmlformats.org/officeDocument/2006/relationships/image" Target="../media/image103.emf"/><Relationship Id="rId2" Type="http://schemas.openxmlformats.org/officeDocument/2006/relationships/image" Target="../media/image95.wmf"/><Relationship Id="rId19" Type="http://schemas.openxmlformats.org/officeDocument/2006/relationships/oleObject" Target="../embeddings/oleObject100.bin"/><Relationship Id="rId18" Type="http://schemas.openxmlformats.org/officeDocument/2006/relationships/image" Target="../media/image102.emf"/><Relationship Id="rId17" Type="http://schemas.openxmlformats.org/officeDocument/2006/relationships/oleObject" Target="../embeddings/oleObject99.bin"/><Relationship Id="rId16" Type="http://schemas.openxmlformats.org/officeDocument/2006/relationships/image" Target="../media/image101.emf"/><Relationship Id="rId15" Type="http://schemas.openxmlformats.org/officeDocument/2006/relationships/oleObject" Target="../embeddings/oleObject98.bin"/><Relationship Id="rId14" Type="http://schemas.openxmlformats.org/officeDocument/2006/relationships/image" Target="../media/image100.emf"/><Relationship Id="rId13" Type="http://schemas.openxmlformats.org/officeDocument/2006/relationships/oleObject" Target="../embeddings/oleObject97.bin"/><Relationship Id="rId12" Type="http://schemas.openxmlformats.org/officeDocument/2006/relationships/image" Target="../media/image99.wmf"/><Relationship Id="rId11" Type="http://schemas.openxmlformats.org/officeDocument/2006/relationships/oleObject" Target="../embeddings/oleObject96.bin"/><Relationship Id="rId10" Type="http://schemas.openxmlformats.org/officeDocument/2006/relationships/image" Target="../media/image5.wmf"/><Relationship Id="rId1" Type="http://schemas.openxmlformats.org/officeDocument/2006/relationships/oleObject" Target="../embeddings/oleObject91.bin"/></Relationships>
</file>

<file path=ppt/slides/_rels/slide33.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108.wmf"/><Relationship Id="rId7" Type="http://schemas.openxmlformats.org/officeDocument/2006/relationships/oleObject" Target="../embeddings/oleObject105.bin"/><Relationship Id="rId6" Type="http://schemas.openxmlformats.org/officeDocument/2006/relationships/image" Target="../media/image107.wmf"/><Relationship Id="rId5" Type="http://schemas.openxmlformats.org/officeDocument/2006/relationships/oleObject" Target="../embeddings/oleObject104.bin"/><Relationship Id="rId4" Type="http://schemas.openxmlformats.org/officeDocument/2006/relationships/image" Target="../media/image106.wmf"/><Relationship Id="rId3" Type="http://schemas.openxmlformats.org/officeDocument/2006/relationships/oleObject" Target="../embeddings/oleObject103.bin"/><Relationship Id="rId27" Type="http://schemas.openxmlformats.org/officeDocument/2006/relationships/vmlDrawing" Target="../drawings/vmlDrawing20.vml"/><Relationship Id="rId26" Type="http://schemas.openxmlformats.org/officeDocument/2006/relationships/slideLayout" Target="../slideLayouts/slideLayout7.xml"/><Relationship Id="rId25" Type="http://schemas.openxmlformats.org/officeDocument/2006/relationships/image" Target="../media/image115.wmf"/><Relationship Id="rId24" Type="http://schemas.openxmlformats.org/officeDocument/2006/relationships/oleObject" Target="../embeddings/oleObject114.bin"/><Relationship Id="rId23" Type="http://schemas.openxmlformats.org/officeDocument/2006/relationships/image" Target="../media/image114.wmf"/><Relationship Id="rId22" Type="http://schemas.openxmlformats.org/officeDocument/2006/relationships/oleObject" Target="../embeddings/oleObject113.bin"/><Relationship Id="rId21" Type="http://schemas.openxmlformats.org/officeDocument/2006/relationships/image" Target="../media/image113.wmf"/><Relationship Id="rId20" Type="http://schemas.openxmlformats.org/officeDocument/2006/relationships/oleObject" Target="../embeddings/oleObject112.bin"/><Relationship Id="rId2" Type="http://schemas.openxmlformats.org/officeDocument/2006/relationships/image" Target="../media/image105.emf"/><Relationship Id="rId19" Type="http://schemas.openxmlformats.org/officeDocument/2006/relationships/image" Target="../media/image112.emf"/><Relationship Id="rId18" Type="http://schemas.openxmlformats.org/officeDocument/2006/relationships/oleObject" Target="../embeddings/oleObject111.bin"/><Relationship Id="rId17" Type="http://schemas.openxmlformats.org/officeDocument/2006/relationships/image" Target="../media/image111.emf"/><Relationship Id="rId16" Type="http://schemas.openxmlformats.org/officeDocument/2006/relationships/oleObject" Target="../embeddings/oleObject110.bin"/><Relationship Id="rId15" Type="http://schemas.openxmlformats.org/officeDocument/2006/relationships/oleObject" Target="../embeddings/oleObject109.bin"/><Relationship Id="rId14" Type="http://schemas.openxmlformats.org/officeDocument/2006/relationships/oleObject" Target="../embeddings/oleObject108.bin"/><Relationship Id="rId13" Type="http://schemas.openxmlformats.org/officeDocument/2006/relationships/image" Target="../media/image110.emf"/><Relationship Id="rId12" Type="http://schemas.openxmlformats.org/officeDocument/2006/relationships/oleObject" Target="../embeddings/oleObject107.bin"/><Relationship Id="rId11" Type="http://schemas.openxmlformats.org/officeDocument/2006/relationships/image" Target="../media/image109.wmf"/><Relationship Id="rId10" Type="http://schemas.openxmlformats.org/officeDocument/2006/relationships/oleObject" Target="../embeddings/oleObject106.bin"/><Relationship Id="rId1" Type="http://schemas.openxmlformats.org/officeDocument/2006/relationships/oleObject" Target="../embeddings/oleObject102.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19.bin"/><Relationship Id="rId8" Type="http://schemas.openxmlformats.org/officeDocument/2006/relationships/image" Target="../media/image117.emf"/><Relationship Id="rId7" Type="http://schemas.openxmlformats.org/officeDocument/2006/relationships/oleObject" Target="../embeddings/oleObject118.bin"/><Relationship Id="rId6" Type="http://schemas.openxmlformats.org/officeDocument/2006/relationships/image" Target="../media/image116.emf"/><Relationship Id="rId5" Type="http://schemas.openxmlformats.org/officeDocument/2006/relationships/oleObject" Target="../embeddings/oleObject117.bin"/><Relationship Id="rId4" Type="http://schemas.openxmlformats.org/officeDocument/2006/relationships/image" Target="../media/image108.wmf"/><Relationship Id="rId3" Type="http://schemas.openxmlformats.org/officeDocument/2006/relationships/oleObject" Target="../embeddings/oleObject116.bin"/><Relationship Id="rId28" Type="http://schemas.openxmlformats.org/officeDocument/2006/relationships/vmlDrawing" Target="../drawings/vmlDrawing21.vml"/><Relationship Id="rId27" Type="http://schemas.openxmlformats.org/officeDocument/2006/relationships/slideLayout" Target="../slideLayouts/slideLayout7.xml"/><Relationship Id="rId26" Type="http://schemas.openxmlformats.org/officeDocument/2006/relationships/image" Target="../media/image126.wmf"/><Relationship Id="rId25" Type="http://schemas.openxmlformats.org/officeDocument/2006/relationships/oleObject" Target="../embeddings/oleObject127.bin"/><Relationship Id="rId24" Type="http://schemas.openxmlformats.org/officeDocument/2006/relationships/image" Target="../media/image125.wmf"/><Relationship Id="rId23" Type="http://schemas.openxmlformats.org/officeDocument/2006/relationships/oleObject" Target="../embeddings/oleObject126.bin"/><Relationship Id="rId22" Type="http://schemas.openxmlformats.org/officeDocument/2006/relationships/image" Target="../media/image124.wmf"/><Relationship Id="rId21" Type="http://schemas.openxmlformats.org/officeDocument/2006/relationships/oleObject" Target="../embeddings/oleObject125.bin"/><Relationship Id="rId20" Type="http://schemas.openxmlformats.org/officeDocument/2006/relationships/image" Target="../media/image123.wmf"/><Relationship Id="rId2" Type="http://schemas.openxmlformats.org/officeDocument/2006/relationships/image" Target="../media/image107.wmf"/><Relationship Id="rId19" Type="http://schemas.openxmlformats.org/officeDocument/2006/relationships/oleObject" Target="../embeddings/oleObject124.bin"/><Relationship Id="rId18" Type="http://schemas.openxmlformats.org/officeDocument/2006/relationships/image" Target="../media/image122.emf"/><Relationship Id="rId17" Type="http://schemas.openxmlformats.org/officeDocument/2006/relationships/oleObject" Target="../embeddings/oleObject123.bin"/><Relationship Id="rId16" Type="http://schemas.openxmlformats.org/officeDocument/2006/relationships/image" Target="../media/image121.emf"/><Relationship Id="rId15" Type="http://schemas.openxmlformats.org/officeDocument/2006/relationships/oleObject" Target="../embeddings/oleObject122.bin"/><Relationship Id="rId14" Type="http://schemas.openxmlformats.org/officeDocument/2006/relationships/image" Target="../media/image120.wmf"/><Relationship Id="rId13" Type="http://schemas.openxmlformats.org/officeDocument/2006/relationships/oleObject" Target="../embeddings/oleObject121.bin"/><Relationship Id="rId12" Type="http://schemas.openxmlformats.org/officeDocument/2006/relationships/image" Target="../media/image119.wmf"/><Relationship Id="rId11" Type="http://schemas.openxmlformats.org/officeDocument/2006/relationships/oleObject" Target="../embeddings/oleObject120.bin"/><Relationship Id="rId10" Type="http://schemas.openxmlformats.org/officeDocument/2006/relationships/image" Target="../media/image118.emf"/><Relationship Id="rId1" Type="http://schemas.openxmlformats.org/officeDocument/2006/relationships/oleObject" Target="../embeddings/oleObject115.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36.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131.bin"/><Relationship Id="rId7" Type="http://schemas.openxmlformats.org/officeDocument/2006/relationships/image" Target="../media/image130.wmf"/><Relationship Id="rId6" Type="http://schemas.openxmlformats.org/officeDocument/2006/relationships/oleObject" Target="../embeddings/oleObject130.bin"/><Relationship Id="rId5" Type="http://schemas.openxmlformats.org/officeDocument/2006/relationships/image" Target="../media/image73.png"/><Relationship Id="rId4" Type="http://schemas.openxmlformats.org/officeDocument/2006/relationships/image" Target="../media/image129.wmf"/><Relationship Id="rId3" Type="http://schemas.openxmlformats.org/officeDocument/2006/relationships/oleObject" Target="../embeddings/oleObject129.bin"/><Relationship Id="rId2" Type="http://schemas.openxmlformats.org/officeDocument/2006/relationships/image" Target="../media/image128.wmf"/><Relationship Id="rId17" Type="http://schemas.openxmlformats.org/officeDocument/2006/relationships/vmlDrawing" Target="../drawings/vmlDrawing22.vml"/><Relationship Id="rId16" Type="http://schemas.openxmlformats.org/officeDocument/2006/relationships/slideLayout" Target="../slideLayouts/slideLayout7.xml"/><Relationship Id="rId15" Type="http://schemas.openxmlformats.org/officeDocument/2006/relationships/image" Target="../media/image134.wmf"/><Relationship Id="rId14" Type="http://schemas.openxmlformats.org/officeDocument/2006/relationships/oleObject" Target="../embeddings/oleObject134.bin"/><Relationship Id="rId13" Type="http://schemas.openxmlformats.org/officeDocument/2006/relationships/image" Target="../media/image133.wmf"/><Relationship Id="rId12" Type="http://schemas.openxmlformats.org/officeDocument/2006/relationships/oleObject" Target="../embeddings/oleObject133.bin"/><Relationship Id="rId11" Type="http://schemas.openxmlformats.org/officeDocument/2006/relationships/image" Target="../media/image132.wmf"/><Relationship Id="rId10" Type="http://schemas.openxmlformats.org/officeDocument/2006/relationships/oleObject" Target="../embeddings/oleObject132.bin"/><Relationship Id="rId1" Type="http://schemas.openxmlformats.org/officeDocument/2006/relationships/oleObject" Target="../embeddings/oleObject128.bin"/></Relationships>
</file>

<file path=ppt/slides/_rels/slide37.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138.bin"/><Relationship Id="rId7" Type="http://schemas.openxmlformats.org/officeDocument/2006/relationships/image" Target="../media/image130.wmf"/><Relationship Id="rId6" Type="http://schemas.openxmlformats.org/officeDocument/2006/relationships/oleObject" Target="../embeddings/oleObject137.bin"/><Relationship Id="rId5" Type="http://schemas.openxmlformats.org/officeDocument/2006/relationships/image" Target="../media/image73.png"/><Relationship Id="rId4" Type="http://schemas.openxmlformats.org/officeDocument/2006/relationships/image" Target="../media/image136.wmf"/><Relationship Id="rId3" Type="http://schemas.openxmlformats.org/officeDocument/2006/relationships/oleObject" Target="../embeddings/oleObject136.bin"/><Relationship Id="rId2" Type="http://schemas.openxmlformats.org/officeDocument/2006/relationships/image" Target="../media/image135.wmf"/><Relationship Id="rId13" Type="http://schemas.openxmlformats.org/officeDocument/2006/relationships/vmlDrawing" Target="../drawings/vmlDrawing23.vml"/><Relationship Id="rId12" Type="http://schemas.openxmlformats.org/officeDocument/2006/relationships/slideLayout" Target="../slideLayouts/slideLayout7.xml"/><Relationship Id="rId11" Type="http://schemas.openxmlformats.org/officeDocument/2006/relationships/image" Target="../media/image137.wmf"/><Relationship Id="rId10" Type="http://schemas.openxmlformats.org/officeDocument/2006/relationships/oleObject" Target="../embeddings/oleObject139.bin"/><Relationship Id="rId1" Type="http://schemas.openxmlformats.org/officeDocument/2006/relationships/oleObject" Target="../embeddings/oleObject135.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1.wmf"/><Relationship Id="rId7" Type="http://schemas.openxmlformats.org/officeDocument/2006/relationships/oleObject" Target="../embeddings/oleObject143.bin"/><Relationship Id="rId6" Type="http://schemas.openxmlformats.org/officeDocument/2006/relationships/image" Target="../media/image140.wmf"/><Relationship Id="rId5" Type="http://schemas.openxmlformats.org/officeDocument/2006/relationships/oleObject" Target="../embeddings/oleObject142.bin"/><Relationship Id="rId4" Type="http://schemas.openxmlformats.org/officeDocument/2006/relationships/image" Target="../media/image139.wmf"/><Relationship Id="rId3" Type="http://schemas.openxmlformats.org/officeDocument/2006/relationships/oleObject" Target="../embeddings/oleObject141.bin"/><Relationship Id="rId2" Type="http://schemas.openxmlformats.org/officeDocument/2006/relationships/image" Target="../media/image138.wmf"/><Relationship Id="rId10" Type="http://schemas.openxmlformats.org/officeDocument/2006/relationships/vmlDrawing" Target="../drawings/vmlDrawing24.vml"/><Relationship Id="rId1" Type="http://schemas.openxmlformats.org/officeDocument/2006/relationships/oleObject" Target="../embeddings/oleObject140.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9" Type="http://schemas.openxmlformats.org/officeDocument/2006/relationships/vmlDrawing" Target="../drawings/vmlDrawing25.vml"/><Relationship Id="rId8" Type="http://schemas.openxmlformats.org/officeDocument/2006/relationships/slideLayout" Target="../slideLayouts/slideLayout7.xml"/><Relationship Id="rId7" Type="http://schemas.openxmlformats.org/officeDocument/2006/relationships/image" Target="../media/image145.wmf"/><Relationship Id="rId6" Type="http://schemas.openxmlformats.org/officeDocument/2006/relationships/oleObject" Target="../embeddings/oleObject146.bin"/><Relationship Id="rId5" Type="http://schemas.openxmlformats.org/officeDocument/2006/relationships/image" Target="../media/image144.jpeg"/><Relationship Id="rId4" Type="http://schemas.openxmlformats.org/officeDocument/2006/relationships/image" Target="../media/image143.wmf"/><Relationship Id="rId3" Type="http://schemas.openxmlformats.org/officeDocument/2006/relationships/oleObject" Target="../embeddings/oleObject145.bin"/><Relationship Id="rId2" Type="http://schemas.openxmlformats.org/officeDocument/2006/relationships/image" Target="../media/image142.wmf"/><Relationship Id="rId1" Type="http://schemas.openxmlformats.org/officeDocument/2006/relationships/oleObject" Target="../embeddings/oleObject144.bin"/></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9.wmf"/><Relationship Id="rId7" Type="http://schemas.openxmlformats.org/officeDocument/2006/relationships/oleObject" Target="../embeddings/oleObject150.bin"/><Relationship Id="rId6" Type="http://schemas.openxmlformats.org/officeDocument/2006/relationships/image" Target="../media/image148.wmf"/><Relationship Id="rId5" Type="http://schemas.openxmlformats.org/officeDocument/2006/relationships/oleObject" Target="../embeddings/oleObject149.bin"/><Relationship Id="rId4" Type="http://schemas.openxmlformats.org/officeDocument/2006/relationships/image" Target="../media/image147.wmf"/><Relationship Id="rId3" Type="http://schemas.openxmlformats.org/officeDocument/2006/relationships/oleObject" Target="../embeddings/oleObject148.bin"/><Relationship Id="rId2" Type="http://schemas.openxmlformats.org/officeDocument/2006/relationships/image" Target="../media/image146.wmf"/><Relationship Id="rId10" Type="http://schemas.openxmlformats.org/officeDocument/2006/relationships/vmlDrawing" Target="../drawings/vmlDrawing26.vml"/><Relationship Id="rId1" Type="http://schemas.openxmlformats.org/officeDocument/2006/relationships/oleObject" Target="../embeddings/oleObject147.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55.bin"/><Relationship Id="rId8" Type="http://schemas.openxmlformats.org/officeDocument/2006/relationships/image" Target="../media/image153.wmf"/><Relationship Id="rId7" Type="http://schemas.openxmlformats.org/officeDocument/2006/relationships/oleObject" Target="../embeddings/oleObject154.bin"/><Relationship Id="rId6" Type="http://schemas.openxmlformats.org/officeDocument/2006/relationships/image" Target="../media/image152.wmf"/><Relationship Id="rId5" Type="http://schemas.openxmlformats.org/officeDocument/2006/relationships/oleObject" Target="../embeddings/oleObject153.bin"/><Relationship Id="rId4" Type="http://schemas.openxmlformats.org/officeDocument/2006/relationships/image" Target="../media/image151.wmf"/><Relationship Id="rId3" Type="http://schemas.openxmlformats.org/officeDocument/2006/relationships/oleObject" Target="../embeddings/oleObject152.bin"/><Relationship Id="rId2" Type="http://schemas.openxmlformats.org/officeDocument/2006/relationships/image" Target="../media/image150.wmf"/><Relationship Id="rId14" Type="http://schemas.openxmlformats.org/officeDocument/2006/relationships/vmlDrawing" Target="../drawings/vmlDrawing27.vml"/><Relationship Id="rId13" Type="http://schemas.openxmlformats.org/officeDocument/2006/relationships/slideLayout" Target="../slideLayouts/slideLayout7.xml"/><Relationship Id="rId12" Type="http://schemas.openxmlformats.org/officeDocument/2006/relationships/image" Target="../media/image155.wmf"/><Relationship Id="rId11" Type="http://schemas.openxmlformats.org/officeDocument/2006/relationships/oleObject" Target="../embeddings/oleObject156.bin"/><Relationship Id="rId10" Type="http://schemas.openxmlformats.org/officeDocument/2006/relationships/image" Target="../media/image154.wmf"/><Relationship Id="rId1" Type="http://schemas.openxmlformats.org/officeDocument/2006/relationships/oleObject" Target="../embeddings/oleObject151.bin"/></Relationships>
</file>

<file path=ppt/slides/_rels/slide43.xml.rels><?xml version="1.0" encoding="UTF-8" standalone="yes"?>
<Relationships xmlns="http://schemas.openxmlformats.org/package/2006/relationships"><Relationship Id="rId7" Type="http://schemas.openxmlformats.org/officeDocument/2006/relationships/vmlDrawing" Target="../drawings/vmlDrawing28.vml"/><Relationship Id="rId6" Type="http://schemas.openxmlformats.org/officeDocument/2006/relationships/slideLayout" Target="../slideLayouts/slideLayout7.xml"/><Relationship Id="rId5" Type="http://schemas.openxmlformats.org/officeDocument/2006/relationships/image" Target="../media/image158.wmf"/><Relationship Id="rId4" Type="http://schemas.openxmlformats.org/officeDocument/2006/relationships/oleObject" Target="../embeddings/oleObject158.bin"/><Relationship Id="rId3" Type="http://schemas.openxmlformats.org/officeDocument/2006/relationships/image" Target="../media/image157.wmf"/><Relationship Id="rId2" Type="http://schemas.openxmlformats.org/officeDocument/2006/relationships/oleObject" Target="../embeddings/oleObject157.bin"/><Relationship Id="rId1" Type="http://schemas.openxmlformats.org/officeDocument/2006/relationships/image" Target="../media/image156.jpeg"/></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7.xml"/><Relationship Id="rId4" Type="http://schemas.openxmlformats.org/officeDocument/2006/relationships/image" Target="../media/image161.wmf"/><Relationship Id="rId3" Type="http://schemas.openxmlformats.org/officeDocument/2006/relationships/oleObject" Target="../embeddings/oleObject159.bin"/><Relationship Id="rId2" Type="http://schemas.openxmlformats.org/officeDocument/2006/relationships/image" Target="../media/image160.jpeg"/><Relationship Id="rId1" Type="http://schemas.openxmlformats.org/officeDocument/2006/relationships/image" Target="../media/image15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164.bin"/><Relationship Id="rId8" Type="http://schemas.openxmlformats.org/officeDocument/2006/relationships/image" Target="../media/image165.wmf"/><Relationship Id="rId7" Type="http://schemas.openxmlformats.org/officeDocument/2006/relationships/oleObject" Target="../embeddings/oleObject163.bin"/><Relationship Id="rId6" Type="http://schemas.openxmlformats.org/officeDocument/2006/relationships/image" Target="../media/image164.wmf"/><Relationship Id="rId5" Type="http://schemas.openxmlformats.org/officeDocument/2006/relationships/oleObject" Target="../embeddings/oleObject162.bin"/><Relationship Id="rId4" Type="http://schemas.openxmlformats.org/officeDocument/2006/relationships/image" Target="../media/image163.emf"/><Relationship Id="rId3" Type="http://schemas.openxmlformats.org/officeDocument/2006/relationships/oleObject" Target="../embeddings/oleObject161.bin"/><Relationship Id="rId2" Type="http://schemas.openxmlformats.org/officeDocument/2006/relationships/image" Target="../media/image162.emf"/><Relationship Id="rId16" Type="http://schemas.openxmlformats.org/officeDocument/2006/relationships/vmlDrawing" Target="../drawings/vmlDrawing30.vml"/><Relationship Id="rId15" Type="http://schemas.openxmlformats.org/officeDocument/2006/relationships/slideLayout" Target="../slideLayouts/slideLayout7.xml"/><Relationship Id="rId14" Type="http://schemas.openxmlformats.org/officeDocument/2006/relationships/oleObject" Target="../embeddings/oleObject166.bin"/><Relationship Id="rId13" Type="http://schemas.openxmlformats.org/officeDocument/2006/relationships/image" Target="../media/image167.wmf"/><Relationship Id="rId12" Type="http://schemas.openxmlformats.org/officeDocument/2006/relationships/oleObject" Target="../embeddings/oleObject165.bin"/><Relationship Id="rId11" Type="http://schemas.openxmlformats.org/officeDocument/2006/relationships/image" Target="../media/image73.png"/><Relationship Id="rId10" Type="http://schemas.openxmlformats.org/officeDocument/2006/relationships/image" Target="../media/image166.wmf"/><Relationship Id="rId1" Type="http://schemas.openxmlformats.org/officeDocument/2006/relationships/oleObject" Target="../embeddings/oleObject160.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71.bin"/><Relationship Id="rId8" Type="http://schemas.openxmlformats.org/officeDocument/2006/relationships/image" Target="../media/image171.wmf"/><Relationship Id="rId7" Type="http://schemas.openxmlformats.org/officeDocument/2006/relationships/oleObject" Target="../embeddings/oleObject170.bin"/><Relationship Id="rId6" Type="http://schemas.openxmlformats.org/officeDocument/2006/relationships/image" Target="../media/image170.wmf"/><Relationship Id="rId5" Type="http://schemas.openxmlformats.org/officeDocument/2006/relationships/oleObject" Target="../embeddings/oleObject169.bin"/><Relationship Id="rId4" Type="http://schemas.openxmlformats.org/officeDocument/2006/relationships/image" Target="../media/image169.wmf"/><Relationship Id="rId3" Type="http://schemas.openxmlformats.org/officeDocument/2006/relationships/oleObject" Target="../embeddings/oleObject168.bin"/><Relationship Id="rId2" Type="http://schemas.openxmlformats.org/officeDocument/2006/relationships/image" Target="../media/image168.wmf"/><Relationship Id="rId18" Type="http://schemas.openxmlformats.org/officeDocument/2006/relationships/vmlDrawing" Target="../drawings/vmlDrawing31.vml"/><Relationship Id="rId17" Type="http://schemas.openxmlformats.org/officeDocument/2006/relationships/slideLayout" Target="../slideLayouts/slideLayout7.xml"/><Relationship Id="rId16" Type="http://schemas.openxmlformats.org/officeDocument/2006/relationships/image" Target="../media/image4.wmf"/><Relationship Id="rId15" Type="http://schemas.openxmlformats.org/officeDocument/2006/relationships/oleObject" Target="../embeddings/oleObject174.bin"/><Relationship Id="rId14" Type="http://schemas.openxmlformats.org/officeDocument/2006/relationships/image" Target="../media/image174.wmf"/><Relationship Id="rId13" Type="http://schemas.openxmlformats.org/officeDocument/2006/relationships/oleObject" Target="../embeddings/oleObject173.bin"/><Relationship Id="rId12" Type="http://schemas.openxmlformats.org/officeDocument/2006/relationships/image" Target="../media/image173.wmf"/><Relationship Id="rId11" Type="http://schemas.openxmlformats.org/officeDocument/2006/relationships/oleObject" Target="../embeddings/oleObject172.bin"/><Relationship Id="rId10" Type="http://schemas.openxmlformats.org/officeDocument/2006/relationships/image" Target="../media/image172.wmf"/><Relationship Id="rId1" Type="http://schemas.openxmlformats.org/officeDocument/2006/relationships/oleObject" Target="../embeddings/oleObject167.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79.bin"/><Relationship Id="rId8" Type="http://schemas.openxmlformats.org/officeDocument/2006/relationships/image" Target="../media/image178.wmf"/><Relationship Id="rId7" Type="http://schemas.openxmlformats.org/officeDocument/2006/relationships/oleObject" Target="../embeddings/oleObject178.bin"/><Relationship Id="rId6" Type="http://schemas.openxmlformats.org/officeDocument/2006/relationships/image" Target="../media/image177.wmf"/><Relationship Id="rId5" Type="http://schemas.openxmlformats.org/officeDocument/2006/relationships/oleObject" Target="../embeddings/oleObject177.bin"/><Relationship Id="rId4" Type="http://schemas.openxmlformats.org/officeDocument/2006/relationships/image" Target="../media/image176.wmf"/><Relationship Id="rId3" Type="http://schemas.openxmlformats.org/officeDocument/2006/relationships/oleObject" Target="../embeddings/oleObject176.bin"/><Relationship Id="rId2" Type="http://schemas.openxmlformats.org/officeDocument/2006/relationships/image" Target="../media/image175.wmf"/><Relationship Id="rId18" Type="http://schemas.openxmlformats.org/officeDocument/2006/relationships/vmlDrawing" Target="../drawings/vmlDrawing32.vml"/><Relationship Id="rId17" Type="http://schemas.openxmlformats.org/officeDocument/2006/relationships/slideLayout" Target="../slideLayouts/slideLayout7.xml"/><Relationship Id="rId16" Type="http://schemas.openxmlformats.org/officeDocument/2006/relationships/image" Target="../media/image182.wmf"/><Relationship Id="rId15" Type="http://schemas.openxmlformats.org/officeDocument/2006/relationships/oleObject" Target="../embeddings/oleObject182.bin"/><Relationship Id="rId14" Type="http://schemas.openxmlformats.org/officeDocument/2006/relationships/image" Target="../media/image181.wmf"/><Relationship Id="rId13" Type="http://schemas.openxmlformats.org/officeDocument/2006/relationships/oleObject" Target="../embeddings/oleObject181.bin"/><Relationship Id="rId12" Type="http://schemas.openxmlformats.org/officeDocument/2006/relationships/image" Target="../media/image180.wmf"/><Relationship Id="rId11" Type="http://schemas.openxmlformats.org/officeDocument/2006/relationships/oleObject" Target="../embeddings/oleObject180.bin"/><Relationship Id="rId10" Type="http://schemas.openxmlformats.org/officeDocument/2006/relationships/image" Target="../media/image179.wmf"/><Relationship Id="rId1" Type="http://schemas.openxmlformats.org/officeDocument/2006/relationships/oleObject" Target="../embeddings/oleObject175.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187.bin"/><Relationship Id="rId8" Type="http://schemas.openxmlformats.org/officeDocument/2006/relationships/image" Target="../media/image186.wmf"/><Relationship Id="rId7" Type="http://schemas.openxmlformats.org/officeDocument/2006/relationships/oleObject" Target="../embeddings/oleObject186.bin"/><Relationship Id="rId6" Type="http://schemas.openxmlformats.org/officeDocument/2006/relationships/image" Target="../media/image185.wmf"/><Relationship Id="rId5" Type="http://schemas.openxmlformats.org/officeDocument/2006/relationships/oleObject" Target="../embeddings/oleObject185.bin"/><Relationship Id="rId4" Type="http://schemas.openxmlformats.org/officeDocument/2006/relationships/image" Target="../media/image184.wmf"/><Relationship Id="rId38" Type="http://schemas.openxmlformats.org/officeDocument/2006/relationships/vmlDrawing" Target="../drawings/vmlDrawing33.vml"/><Relationship Id="rId37" Type="http://schemas.openxmlformats.org/officeDocument/2006/relationships/slideLayout" Target="../slideLayouts/slideLayout7.xml"/><Relationship Id="rId36" Type="http://schemas.openxmlformats.org/officeDocument/2006/relationships/image" Target="../media/image199.emf"/><Relationship Id="rId35" Type="http://schemas.openxmlformats.org/officeDocument/2006/relationships/oleObject" Target="../embeddings/oleObject200.bin"/><Relationship Id="rId34" Type="http://schemas.openxmlformats.org/officeDocument/2006/relationships/image" Target="../media/image198.emf"/><Relationship Id="rId33" Type="http://schemas.openxmlformats.org/officeDocument/2006/relationships/oleObject" Target="../embeddings/oleObject199.bin"/><Relationship Id="rId32" Type="http://schemas.openxmlformats.org/officeDocument/2006/relationships/image" Target="../media/image197.emf"/><Relationship Id="rId31" Type="http://schemas.openxmlformats.org/officeDocument/2006/relationships/oleObject" Target="../embeddings/oleObject198.bin"/><Relationship Id="rId30" Type="http://schemas.openxmlformats.org/officeDocument/2006/relationships/image" Target="../media/image196.emf"/><Relationship Id="rId3" Type="http://schemas.openxmlformats.org/officeDocument/2006/relationships/oleObject" Target="../embeddings/oleObject184.bin"/><Relationship Id="rId29" Type="http://schemas.openxmlformats.org/officeDocument/2006/relationships/oleObject" Target="../embeddings/oleObject197.bin"/><Relationship Id="rId28" Type="http://schemas.openxmlformats.org/officeDocument/2006/relationships/image" Target="../media/image195.emf"/><Relationship Id="rId27" Type="http://schemas.openxmlformats.org/officeDocument/2006/relationships/oleObject" Target="../embeddings/oleObject196.bin"/><Relationship Id="rId26" Type="http://schemas.openxmlformats.org/officeDocument/2006/relationships/image" Target="../media/image194.emf"/><Relationship Id="rId25" Type="http://schemas.openxmlformats.org/officeDocument/2006/relationships/oleObject" Target="../embeddings/oleObject195.bin"/><Relationship Id="rId24" Type="http://schemas.openxmlformats.org/officeDocument/2006/relationships/image" Target="../media/image193.emf"/><Relationship Id="rId23" Type="http://schemas.openxmlformats.org/officeDocument/2006/relationships/oleObject" Target="../embeddings/oleObject194.bin"/><Relationship Id="rId22" Type="http://schemas.openxmlformats.org/officeDocument/2006/relationships/image" Target="../media/image192.emf"/><Relationship Id="rId21" Type="http://schemas.openxmlformats.org/officeDocument/2006/relationships/oleObject" Target="../embeddings/oleObject193.bin"/><Relationship Id="rId20" Type="http://schemas.openxmlformats.org/officeDocument/2006/relationships/image" Target="../media/image191.emf"/><Relationship Id="rId2" Type="http://schemas.openxmlformats.org/officeDocument/2006/relationships/image" Target="../media/image183.wmf"/><Relationship Id="rId19" Type="http://schemas.openxmlformats.org/officeDocument/2006/relationships/oleObject" Target="../embeddings/oleObject192.bin"/><Relationship Id="rId18" Type="http://schemas.openxmlformats.org/officeDocument/2006/relationships/image" Target="../media/image190.emf"/><Relationship Id="rId17" Type="http://schemas.openxmlformats.org/officeDocument/2006/relationships/oleObject" Target="../embeddings/oleObject191.bin"/><Relationship Id="rId16" Type="http://schemas.openxmlformats.org/officeDocument/2006/relationships/image" Target="../media/image189.wmf"/><Relationship Id="rId15" Type="http://schemas.openxmlformats.org/officeDocument/2006/relationships/oleObject" Target="../embeddings/oleObject190.bin"/><Relationship Id="rId14" Type="http://schemas.openxmlformats.org/officeDocument/2006/relationships/image" Target="../media/image188.wmf"/><Relationship Id="rId13" Type="http://schemas.openxmlformats.org/officeDocument/2006/relationships/oleObject" Target="../embeddings/oleObject189.bin"/><Relationship Id="rId12" Type="http://schemas.openxmlformats.org/officeDocument/2006/relationships/image" Target="../media/image187.wmf"/><Relationship Id="rId11" Type="http://schemas.openxmlformats.org/officeDocument/2006/relationships/oleObject" Target="../embeddings/oleObject188.bin"/><Relationship Id="rId10" Type="http://schemas.openxmlformats.org/officeDocument/2006/relationships/image" Target="../media/image182.wmf"/><Relationship Id="rId1" Type="http://schemas.openxmlformats.org/officeDocument/2006/relationships/oleObject" Target="../embeddings/oleObject18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205.bin"/><Relationship Id="rId8" Type="http://schemas.openxmlformats.org/officeDocument/2006/relationships/image" Target="../media/image203.wmf"/><Relationship Id="rId7" Type="http://schemas.openxmlformats.org/officeDocument/2006/relationships/oleObject" Target="../embeddings/oleObject204.bin"/><Relationship Id="rId6" Type="http://schemas.openxmlformats.org/officeDocument/2006/relationships/image" Target="../media/image202.wmf"/><Relationship Id="rId5" Type="http://schemas.openxmlformats.org/officeDocument/2006/relationships/oleObject" Target="../embeddings/oleObject203.bin"/><Relationship Id="rId4" Type="http://schemas.openxmlformats.org/officeDocument/2006/relationships/image" Target="../media/image201.wmf"/><Relationship Id="rId3" Type="http://schemas.openxmlformats.org/officeDocument/2006/relationships/oleObject" Target="../embeddings/oleObject202.bin"/><Relationship Id="rId2" Type="http://schemas.openxmlformats.org/officeDocument/2006/relationships/image" Target="../media/image200.wmf"/><Relationship Id="rId14" Type="http://schemas.openxmlformats.org/officeDocument/2006/relationships/vmlDrawing" Target="../drawings/vmlDrawing34.vml"/><Relationship Id="rId13" Type="http://schemas.openxmlformats.org/officeDocument/2006/relationships/slideLayout" Target="../slideLayouts/slideLayout7.xml"/><Relationship Id="rId12" Type="http://schemas.openxmlformats.org/officeDocument/2006/relationships/image" Target="../media/image205.wmf"/><Relationship Id="rId11" Type="http://schemas.openxmlformats.org/officeDocument/2006/relationships/oleObject" Target="../embeddings/oleObject206.bin"/><Relationship Id="rId10" Type="http://schemas.openxmlformats.org/officeDocument/2006/relationships/image" Target="../media/image204.wmf"/><Relationship Id="rId1" Type="http://schemas.openxmlformats.org/officeDocument/2006/relationships/oleObject" Target="../embeddings/oleObject201.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211.bin"/><Relationship Id="rId8" Type="http://schemas.openxmlformats.org/officeDocument/2006/relationships/image" Target="../media/image209.wmf"/><Relationship Id="rId7" Type="http://schemas.openxmlformats.org/officeDocument/2006/relationships/oleObject" Target="../embeddings/oleObject210.bin"/><Relationship Id="rId6" Type="http://schemas.openxmlformats.org/officeDocument/2006/relationships/image" Target="../media/image208.wmf"/><Relationship Id="rId5" Type="http://schemas.openxmlformats.org/officeDocument/2006/relationships/oleObject" Target="../embeddings/oleObject209.bin"/><Relationship Id="rId40" Type="http://schemas.openxmlformats.org/officeDocument/2006/relationships/vmlDrawing" Target="../drawings/vmlDrawing35.vml"/><Relationship Id="rId4" Type="http://schemas.openxmlformats.org/officeDocument/2006/relationships/image" Target="../media/image207.wmf"/><Relationship Id="rId39" Type="http://schemas.openxmlformats.org/officeDocument/2006/relationships/slideLayout" Target="../slideLayouts/slideLayout7.xml"/><Relationship Id="rId38" Type="http://schemas.openxmlformats.org/officeDocument/2006/relationships/image" Target="../media/image223.wmf"/><Relationship Id="rId37" Type="http://schemas.openxmlformats.org/officeDocument/2006/relationships/oleObject" Target="../embeddings/oleObject225.bin"/><Relationship Id="rId36" Type="http://schemas.openxmlformats.org/officeDocument/2006/relationships/image" Target="../media/image222.wmf"/><Relationship Id="rId35" Type="http://schemas.openxmlformats.org/officeDocument/2006/relationships/oleObject" Target="../embeddings/oleObject224.bin"/><Relationship Id="rId34" Type="http://schemas.openxmlformats.org/officeDocument/2006/relationships/image" Target="../media/image221.wmf"/><Relationship Id="rId33" Type="http://schemas.openxmlformats.org/officeDocument/2006/relationships/oleObject" Target="../embeddings/oleObject223.bin"/><Relationship Id="rId32" Type="http://schemas.openxmlformats.org/officeDocument/2006/relationships/image" Target="../media/image220.wmf"/><Relationship Id="rId31" Type="http://schemas.openxmlformats.org/officeDocument/2006/relationships/oleObject" Target="../embeddings/oleObject222.bin"/><Relationship Id="rId30" Type="http://schemas.openxmlformats.org/officeDocument/2006/relationships/image" Target="../media/image219.emf"/><Relationship Id="rId3" Type="http://schemas.openxmlformats.org/officeDocument/2006/relationships/oleObject" Target="../embeddings/oleObject208.bin"/><Relationship Id="rId29" Type="http://schemas.openxmlformats.org/officeDocument/2006/relationships/oleObject" Target="../embeddings/oleObject221.bin"/><Relationship Id="rId28" Type="http://schemas.openxmlformats.org/officeDocument/2006/relationships/image" Target="../media/image218.emf"/><Relationship Id="rId27" Type="http://schemas.openxmlformats.org/officeDocument/2006/relationships/oleObject" Target="../embeddings/oleObject220.bin"/><Relationship Id="rId26" Type="http://schemas.openxmlformats.org/officeDocument/2006/relationships/image" Target="../media/image217.emf"/><Relationship Id="rId25" Type="http://schemas.openxmlformats.org/officeDocument/2006/relationships/oleObject" Target="../embeddings/oleObject219.bin"/><Relationship Id="rId24" Type="http://schemas.openxmlformats.org/officeDocument/2006/relationships/image" Target="../media/image216.emf"/><Relationship Id="rId23" Type="http://schemas.openxmlformats.org/officeDocument/2006/relationships/oleObject" Target="../embeddings/oleObject218.bin"/><Relationship Id="rId22" Type="http://schemas.openxmlformats.org/officeDocument/2006/relationships/image" Target="../media/image145.wmf"/><Relationship Id="rId21" Type="http://schemas.openxmlformats.org/officeDocument/2006/relationships/oleObject" Target="../embeddings/oleObject217.bin"/><Relationship Id="rId20" Type="http://schemas.openxmlformats.org/officeDocument/2006/relationships/image" Target="../media/image215.wmf"/><Relationship Id="rId2" Type="http://schemas.openxmlformats.org/officeDocument/2006/relationships/image" Target="../media/image206.wmf"/><Relationship Id="rId19" Type="http://schemas.openxmlformats.org/officeDocument/2006/relationships/oleObject" Target="../embeddings/oleObject216.bin"/><Relationship Id="rId18" Type="http://schemas.openxmlformats.org/officeDocument/2006/relationships/image" Target="../media/image214.wmf"/><Relationship Id="rId17" Type="http://schemas.openxmlformats.org/officeDocument/2006/relationships/oleObject" Target="../embeddings/oleObject215.bin"/><Relationship Id="rId16" Type="http://schemas.openxmlformats.org/officeDocument/2006/relationships/image" Target="../media/image213.wmf"/><Relationship Id="rId15" Type="http://schemas.openxmlformats.org/officeDocument/2006/relationships/oleObject" Target="../embeddings/oleObject214.bin"/><Relationship Id="rId14" Type="http://schemas.openxmlformats.org/officeDocument/2006/relationships/image" Target="../media/image212.wmf"/><Relationship Id="rId13" Type="http://schemas.openxmlformats.org/officeDocument/2006/relationships/oleObject" Target="../embeddings/oleObject213.bin"/><Relationship Id="rId12" Type="http://schemas.openxmlformats.org/officeDocument/2006/relationships/image" Target="../media/image211.wmf"/><Relationship Id="rId11" Type="http://schemas.openxmlformats.org/officeDocument/2006/relationships/oleObject" Target="../embeddings/oleObject212.bin"/><Relationship Id="rId10" Type="http://schemas.openxmlformats.org/officeDocument/2006/relationships/image" Target="../media/image210.wmf"/><Relationship Id="rId1" Type="http://schemas.openxmlformats.org/officeDocument/2006/relationships/oleObject" Target="../embeddings/oleObject207.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7.xml"/><Relationship Id="rId4" Type="http://schemas.openxmlformats.org/officeDocument/2006/relationships/image" Target="../media/image225.wmf"/><Relationship Id="rId3" Type="http://schemas.openxmlformats.org/officeDocument/2006/relationships/oleObject" Target="../embeddings/oleObject227.bin"/><Relationship Id="rId2" Type="http://schemas.openxmlformats.org/officeDocument/2006/relationships/image" Target="../media/image224.wmf"/><Relationship Id="rId1" Type="http://schemas.openxmlformats.org/officeDocument/2006/relationships/oleObject" Target="../embeddings/oleObject226.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56.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230.wmf"/><Relationship Id="rId7" Type="http://schemas.openxmlformats.org/officeDocument/2006/relationships/oleObject" Target="../embeddings/oleObject231.bin"/><Relationship Id="rId6" Type="http://schemas.openxmlformats.org/officeDocument/2006/relationships/image" Target="../media/image229.wmf"/><Relationship Id="rId5" Type="http://schemas.openxmlformats.org/officeDocument/2006/relationships/oleObject" Target="../embeddings/oleObject230.bin"/><Relationship Id="rId4" Type="http://schemas.openxmlformats.org/officeDocument/2006/relationships/image" Target="../media/image228.wmf"/><Relationship Id="rId3" Type="http://schemas.openxmlformats.org/officeDocument/2006/relationships/oleObject" Target="../embeddings/oleObject229.bin"/><Relationship Id="rId2" Type="http://schemas.openxmlformats.org/officeDocument/2006/relationships/image" Target="../media/image227.wmf"/><Relationship Id="rId17" Type="http://schemas.openxmlformats.org/officeDocument/2006/relationships/vmlDrawing" Target="../drawings/vmlDrawing37.vml"/><Relationship Id="rId16" Type="http://schemas.openxmlformats.org/officeDocument/2006/relationships/slideLayout" Target="../slideLayouts/slideLayout7.xml"/><Relationship Id="rId15" Type="http://schemas.openxmlformats.org/officeDocument/2006/relationships/image" Target="../media/image233.wmf"/><Relationship Id="rId14" Type="http://schemas.openxmlformats.org/officeDocument/2006/relationships/oleObject" Target="../embeddings/oleObject234.bin"/><Relationship Id="rId13" Type="http://schemas.openxmlformats.org/officeDocument/2006/relationships/image" Target="../media/image232.wmf"/><Relationship Id="rId12" Type="http://schemas.openxmlformats.org/officeDocument/2006/relationships/oleObject" Target="../embeddings/oleObject233.bin"/><Relationship Id="rId11" Type="http://schemas.openxmlformats.org/officeDocument/2006/relationships/image" Target="../media/image231.wmf"/><Relationship Id="rId10" Type="http://schemas.openxmlformats.org/officeDocument/2006/relationships/oleObject" Target="../embeddings/oleObject232.bin"/><Relationship Id="rId1" Type="http://schemas.openxmlformats.org/officeDocument/2006/relationships/oleObject" Target="../embeddings/oleObject228.bin"/></Relationships>
</file>

<file path=ppt/slides/_rels/slide57.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7.xml"/><Relationship Id="rId6" Type="http://schemas.openxmlformats.org/officeDocument/2006/relationships/image" Target="../media/image236.wmf"/><Relationship Id="rId5" Type="http://schemas.openxmlformats.org/officeDocument/2006/relationships/oleObject" Target="../embeddings/oleObject237.bin"/><Relationship Id="rId4" Type="http://schemas.openxmlformats.org/officeDocument/2006/relationships/image" Target="../media/image235.wmf"/><Relationship Id="rId3" Type="http://schemas.openxmlformats.org/officeDocument/2006/relationships/oleObject" Target="../embeddings/oleObject236.bin"/><Relationship Id="rId2" Type="http://schemas.openxmlformats.org/officeDocument/2006/relationships/image" Target="../media/image234.wmf"/><Relationship Id="rId1" Type="http://schemas.openxmlformats.org/officeDocument/2006/relationships/oleObject" Target="../embeddings/oleObject235.bin"/></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0.wmf"/><Relationship Id="rId7" Type="http://schemas.openxmlformats.org/officeDocument/2006/relationships/oleObject" Target="../embeddings/oleObject241.bin"/><Relationship Id="rId6" Type="http://schemas.openxmlformats.org/officeDocument/2006/relationships/image" Target="../media/image239.wmf"/><Relationship Id="rId5" Type="http://schemas.openxmlformats.org/officeDocument/2006/relationships/oleObject" Target="../embeddings/oleObject240.bin"/><Relationship Id="rId4" Type="http://schemas.openxmlformats.org/officeDocument/2006/relationships/image" Target="../media/image238.wmf"/><Relationship Id="rId3" Type="http://schemas.openxmlformats.org/officeDocument/2006/relationships/oleObject" Target="../embeddings/oleObject239.bin"/><Relationship Id="rId2" Type="http://schemas.openxmlformats.org/officeDocument/2006/relationships/image" Target="../media/image237.wmf"/><Relationship Id="rId10" Type="http://schemas.openxmlformats.org/officeDocument/2006/relationships/vmlDrawing" Target="../drawings/vmlDrawing39.vml"/><Relationship Id="rId1" Type="http://schemas.openxmlformats.org/officeDocument/2006/relationships/oleObject" Target="../embeddings/oleObject238.bin"/></Relationships>
</file>

<file path=ppt/slides/_rels/slide59.xml.rels><?xml version="1.0" encoding="UTF-8" standalone="yes"?>
<Relationships xmlns="http://schemas.openxmlformats.org/package/2006/relationships"><Relationship Id="rId9" Type="http://schemas.openxmlformats.org/officeDocument/2006/relationships/image" Target="../media/image245.png"/><Relationship Id="rId8" Type="http://schemas.openxmlformats.org/officeDocument/2006/relationships/image" Target="../media/image244.wmf"/><Relationship Id="rId7" Type="http://schemas.openxmlformats.org/officeDocument/2006/relationships/oleObject" Target="../embeddings/oleObject245.bin"/><Relationship Id="rId6" Type="http://schemas.openxmlformats.org/officeDocument/2006/relationships/image" Target="../media/image243.wmf"/><Relationship Id="rId5" Type="http://schemas.openxmlformats.org/officeDocument/2006/relationships/oleObject" Target="../embeddings/oleObject244.bin"/><Relationship Id="rId4" Type="http://schemas.openxmlformats.org/officeDocument/2006/relationships/image" Target="../media/image242.wmf"/><Relationship Id="rId3" Type="http://schemas.openxmlformats.org/officeDocument/2006/relationships/oleObject" Target="../embeddings/oleObject243.bin"/><Relationship Id="rId2" Type="http://schemas.openxmlformats.org/officeDocument/2006/relationships/image" Target="../media/image241.wmf"/><Relationship Id="rId12" Type="http://schemas.openxmlformats.org/officeDocument/2006/relationships/vmlDrawing" Target="../drawings/vmlDrawing40.vml"/><Relationship Id="rId11" Type="http://schemas.openxmlformats.org/officeDocument/2006/relationships/slideLayout" Target="../slideLayouts/slideLayout7.xml"/><Relationship Id="rId10" Type="http://schemas.openxmlformats.org/officeDocument/2006/relationships/image" Target="../media/image246.png"/><Relationship Id="rId1" Type="http://schemas.openxmlformats.org/officeDocument/2006/relationships/oleObject" Target="../embeddings/oleObject242.bin"/></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250.bin"/><Relationship Id="rId8" Type="http://schemas.openxmlformats.org/officeDocument/2006/relationships/image" Target="../media/image250.wmf"/><Relationship Id="rId7" Type="http://schemas.openxmlformats.org/officeDocument/2006/relationships/oleObject" Target="../embeddings/oleObject249.bin"/><Relationship Id="rId6" Type="http://schemas.openxmlformats.org/officeDocument/2006/relationships/image" Target="../media/image249.wmf"/><Relationship Id="rId5" Type="http://schemas.openxmlformats.org/officeDocument/2006/relationships/oleObject" Target="../embeddings/oleObject248.bin"/><Relationship Id="rId4" Type="http://schemas.openxmlformats.org/officeDocument/2006/relationships/image" Target="../media/image248.wmf"/><Relationship Id="rId3" Type="http://schemas.openxmlformats.org/officeDocument/2006/relationships/oleObject" Target="../embeddings/oleObject247.bin"/><Relationship Id="rId2" Type="http://schemas.openxmlformats.org/officeDocument/2006/relationships/image" Target="../media/image247.wmf"/><Relationship Id="rId15" Type="http://schemas.openxmlformats.org/officeDocument/2006/relationships/vmlDrawing" Target="../drawings/vmlDrawing41.vml"/><Relationship Id="rId14" Type="http://schemas.openxmlformats.org/officeDocument/2006/relationships/slideLayout" Target="../slideLayouts/slideLayout7.xml"/><Relationship Id="rId13" Type="http://schemas.openxmlformats.org/officeDocument/2006/relationships/image" Target="../media/image253.jpeg"/><Relationship Id="rId12" Type="http://schemas.openxmlformats.org/officeDocument/2006/relationships/image" Target="../media/image252.wmf"/><Relationship Id="rId11" Type="http://schemas.openxmlformats.org/officeDocument/2006/relationships/oleObject" Target="../embeddings/oleObject251.bin"/><Relationship Id="rId10" Type="http://schemas.openxmlformats.org/officeDocument/2006/relationships/image" Target="../media/image251.wmf"/><Relationship Id="rId1" Type="http://schemas.openxmlformats.org/officeDocument/2006/relationships/oleObject" Target="../embeddings/oleObject246.bin"/></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9" Type="http://schemas.openxmlformats.org/officeDocument/2006/relationships/image" Target="../media/image258.wmf"/><Relationship Id="rId8" Type="http://schemas.openxmlformats.org/officeDocument/2006/relationships/oleObject" Target="../embeddings/oleObject255.bin"/><Relationship Id="rId7" Type="http://schemas.openxmlformats.org/officeDocument/2006/relationships/image" Target="../media/image257.wmf"/><Relationship Id="rId6" Type="http://schemas.openxmlformats.org/officeDocument/2006/relationships/oleObject" Target="../embeddings/oleObject254.bin"/><Relationship Id="rId5" Type="http://schemas.openxmlformats.org/officeDocument/2006/relationships/image" Target="../media/image256.wmf"/><Relationship Id="rId4" Type="http://schemas.openxmlformats.org/officeDocument/2006/relationships/oleObject" Target="../embeddings/oleObject253.bin"/><Relationship Id="rId3" Type="http://schemas.openxmlformats.org/officeDocument/2006/relationships/image" Target="../media/image255.wmf"/><Relationship Id="rId2" Type="http://schemas.openxmlformats.org/officeDocument/2006/relationships/oleObject" Target="../embeddings/oleObject252.bin"/><Relationship Id="rId13" Type="http://schemas.openxmlformats.org/officeDocument/2006/relationships/vmlDrawing" Target="../drawings/vmlDrawing42.vml"/><Relationship Id="rId12" Type="http://schemas.openxmlformats.org/officeDocument/2006/relationships/slideLayout" Target="../slideLayouts/slideLayout7.xml"/><Relationship Id="rId11" Type="http://schemas.openxmlformats.org/officeDocument/2006/relationships/image" Target="../media/image259.wmf"/><Relationship Id="rId10" Type="http://schemas.openxmlformats.org/officeDocument/2006/relationships/oleObject" Target="../embeddings/oleObject256.bin"/><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43.vml"/><Relationship Id="rId5" Type="http://schemas.openxmlformats.org/officeDocument/2006/relationships/slideLayout" Target="../slideLayouts/slideLayout7.xml"/><Relationship Id="rId4" Type="http://schemas.openxmlformats.org/officeDocument/2006/relationships/image" Target="../media/image261.wmf"/><Relationship Id="rId3" Type="http://schemas.openxmlformats.org/officeDocument/2006/relationships/oleObject" Target="../embeddings/oleObject258.bin"/><Relationship Id="rId2" Type="http://schemas.openxmlformats.org/officeDocument/2006/relationships/image" Target="../media/image260.wmf"/><Relationship Id="rId1" Type="http://schemas.openxmlformats.org/officeDocument/2006/relationships/oleObject" Target="../embeddings/oleObject257.bin"/></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44.vml"/><Relationship Id="rId5" Type="http://schemas.openxmlformats.org/officeDocument/2006/relationships/slideLayout" Target="../slideLayouts/slideLayout7.xml"/><Relationship Id="rId4" Type="http://schemas.openxmlformats.org/officeDocument/2006/relationships/image" Target="../media/image263.wmf"/><Relationship Id="rId3" Type="http://schemas.openxmlformats.org/officeDocument/2006/relationships/oleObject" Target="../embeddings/oleObject260.bin"/><Relationship Id="rId2" Type="http://schemas.openxmlformats.org/officeDocument/2006/relationships/image" Target="../media/image262.wmf"/><Relationship Id="rId1" Type="http://schemas.openxmlformats.org/officeDocument/2006/relationships/oleObject" Target="../embeddings/oleObject259.bin"/></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265.bin"/><Relationship Id="rId8" Type="http://schemas.openxmlformats.org/officeDocument/2006/relationships/image" Target="../media/image267.wmf"/><Relationship Id="rId7" Type="http://schemas.openxmlformats.org/officeDocument/2006/relationships/oleObject" Target="../embeddings/oleObject264.bin"/><Relationship Id="rId6" Type="http://schemas.openxmlformats.org/officeDocument/2006/relationships/image" Target="../media/image266.wmf"/><Relationship Id="rId5" Type="http://schemas.openxmlformats.org/officeDocument/2006/relationships/oleObject" Target="../embeddings/oleObject263.bin"/><Relationship Id="rId4" Type="http://schemas.openxmlformats.org/officeDocument/2006/relationships/image" Target="../media/image265.wmf"/><Relationship Id="rId3" Type="http://schemas.openxmlformats.org/officeDocument/2006/relationships/oleObject" Target="../embeddings/oleObject262.bin"/><Relationship Id="rId29" Type="http://schemas.openxmlformats.org/officeDocument/2006/relationships/vmlDrawing" Target="../drawings/vmlDrawing45.vml"/><Relationship Id="rId28" Type="http://schemas.openxmlformats.org/officeDocument/2006/relationships/slideLayout" Target="../slideLayouts/slideLayout7.xml"/><Relationship Id="rId27" Type="http://schemas.openxmlformats.org/officeDocument/2006/relationships/image" Target="../media/image275.wmf"/><Relationship Id="rId26" Type="http://schemas.openxmlformats.org/officeDocument/2006/relationships/oleObject" Target="../embeddings/oleObject274.bin"/><Relationship Id="rId25" Type="http://schemas.openxmlformats.org/officeDocument/2006/relationships/image" Target="../media/image274.wmf"/><Relationship Id="rId24" Type="http://schemas.openxmlformats.org/officeDocument/2006/relationships/oleObject" Target="../embeddings/oleObject273.bin"/><Relationship Id="rId23" Type="http://schemas.openxmlformats.org/officeDocument/2006/relationships/image" Target="../media/image273.wmf"/><Relationship Id="rId22" Type="http://schemas.openxmlformats.org/officeDocument/2006/relationships/oleObject" Target="../embeddings/oleObject272.bin"/><Relationship Id="rId21" Type="http://schemas.openxmlformats.org/officeDocument/2006/relationships/image" Target="../media/image272.wmf"/><Relationship Id="rId20" Type="http://schemas.openxmlformats.org/officeDocument/2006/relationships/oleObject" Target="../embeddings/oleObject271.bin"/><Relationship Id="rId2" Type="http://schemas.openxmlformats.org/officeDocument/2006/relationships/image" Target="../media/image264.wmf"/><Relationship Id="rId19" Type="http://schemas.openxmlformats.org/officeDocument/2006/relationships/oleObject" Target="../embeddings/oleObject270.bin"/><Relationship Id="rId18" Type="http://schemas.openxmlformats.org/officeDocument/2006/relationships/image" Target="../media/image271.wmf"/><Relationship Id="rId17" Type="http://schemas.openxmlformats.org/officeDocument/2006/relationships/oleObject" Target="../embeddings/oleObject269.bin"/><Relationship Id="rId16" Type="http://schemas.openxmlformats.org/officeDocument/2006/relationships/image" Target="../media/image107.wmf"/><Relationship Id="rId15" Type="http://schemas.openxmlformats.org/officeDocument/2006/relationships/oleObject" Target="../embeddings/oleObject268.bin"/><Relationship Id="rId14" Type="http://schemas.openxmlformats.org/officeDocument/2006/relationships/image" Target="../media/image270.wmf"/><Relationship Id="rId13" Type="http://schemas.openxmlformats.org/officeDocument/2006/relationships/oleObject" Target="../embeddings/oleObject267.bin"/><Relationship Id="rId12" Type="http://schemas.openxmlformats.org/officeDocument/2006/relationships/image" Target="../media/image269.wmf"/><Relationship Id="rId11" Type="http://schemas.openxmlformats.org/officeDocument/2006/relationships/oleObject" Target="../embeddings/oleObject266.bin"/><Relationship Id="rId10" Type="http://schemas.openxmlformats.org/officeDocument/2006/relationships/image" Target="../media/image268.wmf"/><Relationship Id="rId1" Type="http://schemas.openxmlformats.org/officeDocument/2006/relationships/oleObject" Target="../embeddings/oleObject261.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5" Type="http://schemas.openxmlformats.org/officeDocument/2006/relationships/vmlDrawing" Target="../drawings/vmlDrawing46.vml"/><Relationship Id="rId4" Type="http://schemas.openxmlformats.org/officeDocument/2006/relationships/slideLayout" Target="../slideLayouts/slideLayout7.xml"/><Relationship Id="rId3" Type="http://schemas.openxmlformats.org/officeDocument/2006/relationships/image" Target="../media/image277.wmf"/><Relationship Id="rId2" Type="http://schemas.openxmlformats.org/officeDocument/2006/relationships/oleObject" Target="../embeddings/oleObject275.bin"/><Relationship Id="rId1" Type="http://schemas.openxmlformats.org/officeDocument/2006/relationships/image" Target="../media/image2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9" Type="http://schemas.openxmlformats.org/officeDocument/2006/relationships/image" Target="../media/image281.wmf"/><Relationship Id="rId8" Type="http://schemas.openxmlformats.org/officeDocument/2006/relationships/oleObject" Target="../embeddings/oleObject279.bin"/><Relationship Id="rId7" Type="http://schemas.openxmlformats.org/officeDocument/2006/relationships/image" Target="../media/image280.wmf"/><Relationship Id="rId6" Type="http://schemas.openxmlformats.org/officeDocument/2006/relationships/oleObject" Target="../embeddings/oleObject278.bin"/><Relationship Id="rId5" Type="http://schemas.openxmlformats.org/officeDocument/2006/relationships/image" Target="../media/image73.png"/><Relationship Id="rId4" Type="http://schemas.openxmlformats.org/officeDocument/2006/relationships/image" Target="../media/image279.wmf"/><Relationship Id="rId3" Type="http://schemas.openxmlformats.org/officeDocument/2006/relationships/oleObject" Target="../embeddings/oleObject277.bin"/><Relationship Id="rId2" Type="http://schemas.openxmlformats.org/officeDocument/2006/relationships/image" Target="../media/image278.wmf"/><Relationship Id="rId11" Type="http://schemas.openxmlformats.org/officeDocument/2006/relationships/vmlDrawing" Target="../drawings/vmlDrawing47.vml"/><Relationship Id="rId10" Type="http://schemas.openxmlformats.org/officeDocument/2006/relationships/slideLayout" Target="../slideLayouts/slideLayout7.xml"/><Relationship Id="rId1" Type="http://schemas.openxmlformats.org/officeDocument/2006/relationships/oleObject" Target="../embeddings/oleObject276.bin"/></Relationships>
</file>

<file path=ppt/slides/_rels/slide71.xml.rels><?xml version="1.0" encoding="UTF-8" standalone="yes"?>
<Relationships xmlns="http://schemas.openxmlformats.org/package/2006/relationships"><Relationship Id="rId9" Type="http://schemas.openxmlformats.org/officeDocument/2006/relationships/oleObject" Target="../embeddings/oleObject284.bin"/><Relationship Id="rId8" Type="http://schemas.openxmlformats.org/officeDocument/2006/relationships/image" Target="../media/image284.wmf"/><Relationship Id="rId7" Type="http://schemas.openxmlformats.org/officeDocument/2006/relationships/oleObject" Target="../embeddings/oleObject283.bin"/><Relationship Id="rId6" Type="http://schemas.openxmlformats.org/officeDocument/2006/relationships/image" Target="../media/image264.wmf"/><Relationship Id="rId5" Type="http://schemas.openxmlformats.org/officeDocument/2006/relationships/oleObject" Target="../embeddings/oleObject282.bin"/><Relationship Id="rId4" Type="http://schemas.openxmlformats.org/officeDocument/2006/relationships/image" Target="../media/image283.wmf"/><Relationship Id="rId3" Type="http://schemas.openxmlformats.org/officeDocument/2006/relationships/oleObject" Target="../embeddings/oleObject281.bin"/><Relationship Id="rId2" Type="http://schemas.openxmlformats.org/officeDocument/2006/relationships/image" Target="../media/image282.wmf"/><Relationship Id="rId15" Type="http://schemas.openxmlformats.org/officeDocument/2006/relationships/vmlDrawing" Target="../drawings/vmlDrawing48.vml"/><Relationship Id="rId14" Type="http://schemas.openxmlformats.org/officeDocument/2006/relationships/slideLayout" Target="../slideLayouts/slideLayout7.xml"/><Relationship Id="rId13" Type="http://schemas.openxmlformats.org/officeDocument/2006/relationships/image" Target="../media/image286.wmf"/><Relationship Id="rId12" Type="http://schemas.openxmlformats.org/officeDocument/2006/relationships/oleObject" Target="../embeddings/oleObject285.bin"/><Relationship Id="rId11" Type="http://schemas.openxmlformats.org/officeDocument/2006/relationships/image" Target="../media/image73.png"/><Relationship Id="rId10" Type="http://schemas.openxmlformats.org/officeDocument/2006/relationships/image" Target="../media/image285.wmf"/><Relationship Id="rId1" Type="http://schemas.openxmlformats.org/officeDocument/2006/relationships/oleObject" Target="../embeddings/oleObject280.bin"/></Relationships>
</file>

<file path=ppt/slides/_rels/slide72.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290.wmf"/><Relationship Id="rId7" Type="http://schemas.openxmlformats.org/officeDocument/2006/relationships/oleObject" Target="../embeddings/oleObject289.bin"/><Relationship Id="rId6" Type="http://schemas.openxmlformats.org/officeDocument/2006/relationships/image" Target="../media/image289.wmf"/><Relationship Id="rId5" Type="http://schemas.openxmlformats.org/officeDocument/2006/relationships/oleObject" Target="../embeddings/oleObject288.bin"/><Relationship Id="rId4" Type="http://schemas.openxmlformats.org/officeDocument/2006/relationships/image" Target="../media/image288.wmf"/><Relationship Id="rId3" Type="http://schemas.openxmlformats.org/officeDocument/2006/relationships/oleObject" Target="../embeddings/oleObject287.bin"/><Relationship Id="rId2" Type="http://schemas.openxmlformats.org/officeDocument/2006/relationships/image" Target="../media/image287.wmf"/><Relationship Id="rId13" Type="http://schemas.openxmlformats.org/officeDocument/2006/relationships/vmlDrawing" Target="../drawings/vmlDrawing49.vml"/><Relationship Id="rId12" Type="http://schemas.openxmlformats.org/officeDocument/2006/relationships/slideLayout" Target="../slideLayouts/slideLayout7.xml"/><Relationship Id="rId11" Type="http://schemas.openxmlformats.org/officeDocument/2006/relationships/image" Target="../media/image291.wmf"/><Relationship Id="rId10" Type="http://schemas.openxmlformats.org/officeDocument/2006/relationships/oleObject" Target="../embeddings/oleObject290.bin"/><Relationship Id="rId1" Type="http://schemas.openxmlformats.org/officeDocument/2006/relationships/oleObject" Target="../embeddings/oleObject286.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295.bin"/><Relationship Id="rId8" Type="http://schemas.openxmlformats.org/officeDocument/2006/relationships/image" Target="../media/image295.wmf"/><Relationship Id="rId7" Type="http://schemas.openxmlformats.org/officeDocument/2006/relationships/oleObject" Target="../embeddings/oleObject294.bin"/><Relationship Id="rId6" Type="http://schemas.openxmlformats.org/officeDocument/2006/relationships/image" Target="../media/image294.wmf"/><Relationship Id="rId5" Type="http://schemas.openxmlformats.org/officeDocument/2006/relationships/oleObject" Target="../embeddings/oleObject293.bin"/><Relationship Id="rId4" Type="http://schemas.openxmlformats.org/officeDocument/2006/relationships/image" Target="../media/image293.wmf"/><Relationship Id="rId3" Type="http://schemas.openxmlformats.org/officeDocument/2006/relationships/oleObject" Target="../embeddings/oleObject292.bin"/><Relationship Id="rId2" Type="http://schemas.openxmlformats.org/officeDocument/2006/relationships/image" Target="../media/image292.wmf"/><Relationship Id="rId13" Type="http://schemas.openxmlformats.org/officeDocument/2006/relationships/vmlDrawing" Target="../drawings/vmlDrawing50.vml"/><Relationship Id="rId12" Type="http://schemas.openxmlformats.org/officeDocument/2006/relationships/slideLayout" Target="../slideLayouts/slideLayout7.xml"/><Relationship Id="rId11" Type="http://schemas.openxmlformats.org/officeDocument/2006/relationships/oleObject" Target="../embeddings/oleObject296.bin"/><Relationship Id="rId10" Type="http://schemas.openxmlformats.org/officeDocument/2006/relationships/image" Target="../media/image296.wmf"/><Relationship Id="rId1" Type="http://schemas.openxmlformats.org/officeDocument/2006/relationships/oleObject" Target="../embeddings/oleObject291.bin"/></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51.vml"/><Relationship Id="rId7" Type="http://schemas.openxmlformats.org/officeDocument/2006/relationships/slideLayout" Target="../slideLayouts/slideLayout7.xml"/><Relationship Id="rId6" Type="http://schemas.openxmlformats.org/officeDocument/2006/relationships/image" Target="../media/image299.wmf"/><Relationship Id="rId5" Type="http://schemas.openxmlformats.org/officeDocument/2006/relationships/oleObject" Target="../embeddings/oleObject299.bin"/><Relationship Id="rId4" Type="http://schemas.openxmlformats.org/officeDocument/2006/relationships/image" Target="../media/image298.wmf"/><Relationship Id="rId3" Type="http://schemas.openxmlformats.org/officeDocument/2006/relationships/oleObject" Target="../embeddings/oleObject298.bin"/><Relationship Id="rId2" Type="http://schemas.openxmlformats.org/officeDocument/2006/relationships/image" Target="../media/image297.wmf"/><Relationship Id="rId1" Type="http://schemas.openxmlformats.org/officeDocument/2006/relationships/oleObject" Target="../embeddings/oleObject297.bin"/></Relationships>
</file>

<file path=ppt/slides/_rels/slide75.xml.rels><?xml version="1.0" encoding="UTF-8" standalone="yes"?>
<Relationships xmlns="http://schemas.openxmlformats.org/package/2006/relationships"><Relationship Id="rId9" Type="http://schemas.openxmlformats.org/officeDocument/2006/relationships/image" Target="../media/image303.wmf"/><Relationship Id="rId8" Type="http://schemas.openxmlformats.org/officeDocument/2006/relationships/oleObject" Target="../embeddings/oleObject303.bin"/><Relationship Id="rId7" Type="http://schemas.openxmlformats.org/officeDocument/2006/relationships/image" Target="../media/image302.wmf"/><Relationship Id="rId6" Type="http://schemas.openxmlformats.org/officeDocument/2006/relationships/oleObject" Target="../embeddings/oleObject302.bin"/><Relationship Id="rId5" Type="http://schemas.openxmlformats.org/officeDocument/2006/relationships/image" Target="../media/image73.png"/><Relationship Id="rId4" Type="http://schemas.openxmlformats.org/officeDocument/2006/relationships/image" Target="../media/image301.wmf"/><Relationship Id="rId3" Type="http://schemas.openxmlformats.org/officeDocument/2006/relationships/oleObject" Target="../embeddings/oleObject301.bin"/><Relationship Id="rId2" Type="http://schemas.openxmlformats.org/officeDocument/2006/relationships/image" Target="../media/image300.wmf"/><Relationship Id="rId11" Type="http://schemas.openxmlformats.org/officeDocument/2006/relationships/vmlDrawing" Target="../drawings/vmlDrawing52.vml"/><Relationship Id="rId10" Type="http://schemas.openxmlformats.org/officeDocument/2006/relationships/slideLayout" Target="../slideLayouts/slideLayout7.xml"/><Relationship Id="rId1" Type="http://schemas.openxmlformats.org/officeDocument/2006/relationships/oleObject" Target="../embeddings/oleObject300.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308.bin"/><Relationship Id="rId8" Type="http://schemas.openxmlformats.org/officeDocument/2006/relationships/image" Target="../media/image307.wmf"/><Relationship Id="rId7" Type="http://schemas.openxmlformats.org/officeDocument/2006/relationships/oleObject" Target="../embeddings/oleObject307.bin"/><Relationship Id="rId6" Type="http://schemas.openxmlformats.org/officeDocument/2006/relationships/image" Target="../media/image306.wmf"/><Relationship Id="rId5" Type="http://schemas.openxmlformats.org/officeDocument/2006/relationships/oleObject" Target="../embeddings/oleObject306.bin"/><Relationship Id="rId4" Type="http://schemas.openxmlformats.org/officeDocument/2006/relationships/image" Target="../media/image305.wmf"/><Relationship Id="rId3" Type="http://schemas.openxmlformats.org/officeDocument/2006/relationships/oleObject" Target="../embeddings/oleObject305.bin"/><Relationship Id="rId20" Type="http://schemas.openxmlformats.org/officeDocument/2006/relationships/vmlDrawing" Target="../drawings/vmlDrawing53.vml"/><Relationship Id="rId2" Type="http://schemas.openxmlformats.org/officeDocument/2006/relationships/image" Target="../media/image304.wmf"/><Relationship Id="rId19" Type="http://schemas.openxmlformats.org/officeDocument/2006/relationships/slideLayout" Target="../slideLayouts/slideLayout7.xml"/><Relationship Id="rId18" Type="http://schemas.openxmlformats.org/officeDocument/2006/relationships/image" Target="../media/image311.wmf"/><Relationship Id="rId17" Type="http://schemas.openxmlformats.org/officeDocument/2006/relationships/oleObject" Target="../embeddings/oleObject313.bin"/><Relationship Id="rId16" Type="http://schemas.openxmlformats.org/officeDocument/2006/relationships/image" Target="../media/image310.wmf"/><Relationship Id="rId15" Type="http://schemas.openxmlformats.org/officeDocument/2006/relationships/oleObject" Target="../embeddings/oleObject312.bin"/><Relationship Id="rId14" Type="http://schemas.openxmlformats.org/officeDocument/2006/relationships/image" Target="../media/image309.wmf"/><Relationship Id="rId13" Type="http://schemas.openxmlformats.org/officeDocument/2006/relationships/oleObject" Target="../embeddings/oleObject311.bin"/><Relationship Id="rId12" Type="http://schemas.openxmlformats.org/officeDocument/2006/relationships/image" Target="../media/image308.wmf"/><Relationship Id="rId11" Type="http://schemas.openxmlformats.org/officeDocument/2006/relationships/oleObject" Target="../embeddings/oleObject310.bin"/><Relationship Id="rId10" Type="http://schemas.openxmlformats.org/officeDocument/2006/relationships/oleObject" Target="../embeddings/oleObject309.bin"/><Relationship Id="rId1" Type="http://schemas.openxmlformats.org/officeDocument/2006/relationships/oleObject" Target="../embeddings/oleObject304.bin"/></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318.bin"/><Relationship Id="rId8" Type="http://schemas.openxmlformats.org/officeDocument/2006/relationships/image" Target="../media/image315.wmf"/><Relationship Id="rId7" Type="http://schemas.openxmlformats.org/officeDocument/2006/relationships/oleObject" Target="../embeddings/oleObject317.bin"/><Relationship Id="rId6" Type="http://schemas.openxmlformats.org/officeDocument/2006/relationships/image" Target="../media/image314.wmf"/><Relationship Id="rId5" Type="http://schemas.openxmlformats.org/officeDocument/2006/relationships/oleObject" Target="../embeddings/oleObject316.bin"/><Relationship Id="rId4" Type="http://schemas.openxmlformats.org/officeDocument/2006/relationships/image" Target="../media/image313.wmf"/><Relationship Id="rId3" Type="http://schemas.openxmlformats.org/officeDocument/2006/relationships/oleObject" Target="../embeddings/oleObject315.bin"/><Relationship Id="rId27" Type="http://schemas.openxmlformats.org/officeDocument/2006/relationships/vmlDrawing" Target="../drawings/vmlDrawing54.vml"/><Relationship Id="rId26" Type="http://schemas.openxmlformats.org/officeDocument/2006/relationships/slideLayout" Target="../slideLayouts/slideLayout7.xml"/><Relationship Id="rId25" Type="http://schemas.openxmlformats.org/officeDocument/2006/relationships/image" Target="../media/image318.wmf"/><Relationship Id="rId24" Type="http://schemas.openxmlformats.org/officeDocument/2006/relationships/oleObject" Target="../embeddings/oleObject326.bin"/><Relationship Id="rId23" Type="http://schemas.openxmlformats.org/officeDocument/2006/relationships/image" Target="../media/image310.wmf"/><Relationship Id="rId22" Type="http://schemas.openxmlformats.org/officeDocument/2006/relationships/oleObject" Target="../embeddings/oleObject325.bin"/><Relationship Id="rId21" Type="http://schemas.openxmlformats.org/officeDocument/2006/relationships/image" Target="../media/image309.wmf"/><Relationship Id="rId20" Type="http://schemas.openxmlformats.org/officeDocument/2006/relationships/oleObject" Target="../embeddings/oleObject324.bin"/><Relationship Id="rId2" Type="http://schemas.openxmlformats.org/officeDocument/2006/relationships/image" Target="../media/image312.wmf"/><Relationship Id="rId19" Type="http://schemas.openxmlformats.org/officeDocument/2006/relationships/image" Target="../media/image308.wmf"/><Relationship Id="rId18" Type="http://schemas.openxmlformats.org/officeDocument/2006/relationships/oleObject" Target="../embeddings/oleObject323.bin"/><Relationship Id="rId17" Type="http://schemas.openxmlformats.org/officeDocument/2006/relationships/image" Target="../media/image306.wmf"/><Relationship Id="rId16" Type="http://schemas.openxmlformats.org/officeDocument/2006/relationships/oleObject" Target="../embeddings/oleObject322.bin"/><Relationship Id="rId15" Type="http://schemas.openxmlformats.org/officeDocument/2006/relationships/oleObject" Target="../embeddings/oleObject321.bin"/><Relationship Id="rId14" Type="http://schemas.openxmlformats.org/officeDocument/2006/relationships/image" Target="../media/image307.wmf"/><Relationship Id="rId13" Type="http://schemas.openxmlformats.org/officeDocument/2006/relationships/oleObject" Target="../embeddings/oleObject320.bin"/><Relationship Id="rId12" Type="http://schemas.openxmlformats.org/officeDocument/2006/relationships/image" Target="../media/image317.wmf"/><Relationship Id="rId11" Type="http://schemas.openxmlformats.org/officeDocument/2006/relationships/oleObject" Target="../embeddings/oleObject319.bin"/><Relationship Id="rId10" Type="http://schemas.openxmlformats.org/officeDocument/2006/relationships/image" Target="../media/image316.wmf"/><Relationship Id="rId1" Type="http://schemas.openxmlformats.org/officeDocument/2006/relationships/oleObject" Target="../embeddings/oleObject314.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331.bin"/><Relationship Id="rId8" Type="http://schemas.openxmlformats.org/officeDocument/2006/relationships/image" Target="../media/image322.wmf"/><Relationship Id="rId7" Type="http://schemas.openxmlformats.org/officeDocument/2006/relationships/oleObject" Target="../embeddings/oleObject330.bin"/><Relationship Id="rId6" Type="http://schemas.openxmlformats.org/officeDocument/2006/relationships/image" Target="../media/image321.wmf"/><Relationship Id="rId5" Type="http://schemas.openxmlformats.org/officeDocument/2006/relationships/oleObject" Target="../embeddings/oleObject329.bin"/><Relationship Id="rId4" Type="http://schemas.openxmlformats.org/officeDocument/2006/relationships/image" Target="../media/image320.wmf"/><Relationship Id="rId3" Type="http://schemas.openxmlformats.org/officeDocument/2006/relationships/oleObject" Target="../embeddings/oleObject328.bin"/><Relationship Id="rId29" Type="http://schemas.openxmlformats.org/officeDocument/2006/relationships/vmlDrawing" Target="../drawings/vmlDrawing55.vml"/><Relationship Id="rId28" Type="http://schemas.openxmlformats.org/officeDocument/2006/relationships/slideLayout" Target="../slideLayouts/slideLayout7.xml"/><Relationship Id="rId27" Type="http://schemas.openxmlformats.org/officeDocument/2006/relationships/image" Target="../media/image326.wmf"/><Relationship Id="rId26" Type="http://schemas.openxmlformats.org/officeDocument/2006/relationships/oleObject" Target="../embeddings/oleObject340.bin"/><Relationship Id="rId25" Type="http://schemas.openxmlformats.org/officeDocument/2006/relationships/image" Target="../media/image325.wmf"/><Relationship Id="rId24" Type="http://schemas.openxmlformats.org/officeDocument/2006/relationships/oleObject" Target="../embeddings/oleObject339.bin"/><Relationship Id="rId23" Type="http://schemas.openxmlformats.org/officeDocument/2006/relationships/image" Target="../media/image310.wmf"/><Relationship Id="rId22" Type="http://schemas.openxmlformats.org/officeDocument/2006/relationships/oleObject" Target="../embeddings/oleObject338.bin"/><Relationship Id="rId21" Type="http://schemas.openxmlformats.org/officeDocument/2006/relationships/image" Target="../media/image309.wmf"/><Relationship Id="rId20" Type="http://schemas.openxmlformats.org/officeDocument/2006/relationships/oleObject" Target="../embeddings/oleObject337.bin"/><Relationship Id="rId2" Type="http://schemas.openxmlformats.org/officeDocument/2006/relationships/image" Target="../media/image319.wmf"/><Relationship Id="rId19" Type="http://schemas.openxmlformats.org/officeDocument/2006/relationships/image" Target="../media/image308.wmf"/><Relationship Id="rId18" Type="http://schemas.openxmlformats.org/officeDocument/2006/relationships/oleObject" Target="../embeddings/oleObject336.bin"/><Relationship Id="rId17" Type="http://schemas.openxmlformats.org/officeDocument/2006/relationships/image" Target="../media/image306.wmf"/><Relationship Id="rId16" Type="http://schemas.openxmlformats.org/officeDocument/2006/relationships/oleObject" Target="../embeddings/oleObject335.bin"/><Relationship Id="rId15" Type="http://schemas.openxmlformats.org/officeDocument/2006/relationships/oleObject" Target="../embeddings/oleObject334.bin"/><Relationship Id="rId14" Type="http://schemas.openxmlformats.org/officeDocument/2006/relationships/image" Target="../media/image307.wmf"/><Relationship Id="rId13" Type="http://schemas.openxmlformats.org/officeDocument/2006/relationships/oleObject" Target="../embeddings/oleObject333.bin"/><Relationship Id="rId12" Type="http://schemas.openxmlformats.org/officeDocument/2006/relationships/image" Target="../media/image324.wmf"/><Relationship Id="rId11" Type="http://schemas.openxmlformats.org/officeDocument/2006/relationships/oleObject" Target="../embeddings/oleObject332.bin"/><Relationship Id="rId10" Type="http://schemas.openxmlformats.org/officeDocument/2006/relationships/image" Target="../media/image323.wmf"/><Relationship Id="rId1" Type="http://schemas.openxmlformats.org/officeDocument/2006/relationships/oleObject" Target="../embeddings/oleObject327.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345.bin"/><Relationship Id="rId8" Type="http://schemas.openxmlformats.org/officeDocument/2006/relationships/image" Target="../media/image330.wmf"/><Relationship Id="rId7" Type="http://schemas.openxmlformats.org/officeDocument/2006/relationships/oleObject" Target="../embeddings/oleObject344.bin"/><Relationship Id="rId6" Type="http://schemas.openxmlformats.org/officeDocument/2006/relationships/image" Target="../media/image329.wmf"/><Relationship Id="rId5" Type="http://schemas.openxmlformats.org/officeDocument/2006/relationships/oleObject" Target="../embeddings/oleObject343.bin"/><Relationship Id="rId4" Type="http://schemas.openxmlformats.org/officeDocument/2006/relationships/image" Target="../media/image328.wmf"/><Relationship Id="rId3" Type="http://schemas.openxmlformats.org/officeDocument/2006/relationships/oleObject" Target="../embeddings/oleObject342.bin"/><Relationship Id="rId2" Type="http://schemas.openxmlformats.org/officeDocument/2006/relationships/image" Target="../media/image327.wmf"/><Relationship Id="rId18" Type="http://schemas.openxmlformats.org/officeDocument/2006/relationships/vmlDrawing" Target="../drawings/vmlDrawing56.vml"/><Relationship Id="rId17" Type="http://schemas.openxmlformats.org/officeDocument/2006/relationships/slideLayout" Target="../slideLayouts/slideLayout7.xml"/><Relationship Id="rId16" Type="http://schemas.openxmlformats.org/officeDocument/2006/relationships/image" Target="../media/image333.wmf"/><Relationship Id="rId15" Type="http://schemas.openxmlformats.org/officeDocument/2006/relationships/oleObject" Target="../embeddings/oleObject348.bin"/><Relationship Id="rId14" Type="http://schemas.openxmlformats.org/officeDocument/2006/relationships/image" Target="../media/image332.wmf"/><Relationship Id="rId13" Type="http://schemas.openxmlformats.org/officeDocument/2006/relationships/oleObject" Target="../embeddings/oleObject347.bin"/><Relationship Id="rId12" Type="http://schemas.openxmlformats.org/officeDocument/2006/relationships/image" Target="../media/image331.wmf"/><Relationship Id="rId11" Type="http://schemas.openxmlformats.org/officeDocument/2006/relationships/oleObject" Target="../embeddings/oleObject346.bin"/><Relationship Id="rId10" Type="http://schemas.openxmlformats.org/officeDocument/2006/relationships/image" Target="../media/image316.wmf"/><Relationship Id="rId1" Type="http://schemas.openxmlformats.org/officeDocument/2006/relationships/oleObject" Target="../embeddings/oleObject341.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7.wmf"/><Relationship Id="rId7" Type="http://schemas.openxmlformats.org/officeDocument/2006/relationships/oleObject" Target="../embeddings/oleObject4.bin"/><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4" Type="http://schemas.openxmlformats.org/officeDocument/2006/relationships/vmlDrawing" Target="../drawings/vmlDrawing1.vml"/><Relationship Id="rId13" Type="http://schemas.openxmlformats.org/officeDocument/2006/relationships/slideLayout" Target="../slideLayouts/slideLayout7.xml"/><Relationship Id="rId12" Type="http://schemas.openxmlformats.org/officeDocument/2006/relationships/image" Target="../media/image9.wmf"/><Relationship Id="rId11" Type="http://schemas.openxmlformats.org/officeDocument/2006/relationships/oleObject" Target="../embeddings/oleObject6.bin"/><Relationship Id="rId10" Type="http://schemas.openxmlformats.org/officeDocument/2006/relationships/image" Target="../media/image8.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9" Type="http://schemas.openxmlformats.org/officeDocument/2006/relationships/image" Target="../media/image337.wmf"/><Relationship Id="rId8" Type="http://schemas.openxmlformats.org/officeDocument/2006/relationships/oleObject" Target="../embeddings/oleObject352.bin"/><Relationship Id="rId7" Type="http://schemas.openxmlformats.org/officeDocument/2006/relationships/image" Target="../media/image336.wmf"/><Relationship Id="rId6" Type="http://schemas.openxmlformats.org/officeDocument/2006/relationships/oleObject" Target="../embeddings/oleObject351.bin"/><Relationship Id="rId5" Type="http://schemas.openxmlformats.org/officeDocument/2006/relationships/image" Target="../media/image73.png"/><Relationship Id="rId4" Type="http://schemas.openxmlformats.org/officeDocument/2006/relationships/image" Target="../media/image335.wmf"/><Relationship Id="rId3" Type="http://schemas.openxmlformats.org/officeDocument/2006/relationships/oleObject" Target="../embeddings/oleObject350.bin"/><Relationship Id="rId24" Type="http://schemas.openxmlformats.org/officeDocument/2006/relationships/vmlDrawing" Target="../drawings/vmlDrawing57.vml"/><Relationship Id="rId23" Type="http://schemas.openxmlformats.org/officeDocument/2006/relationships/slideLayout" Target="../slideLayouts/slideLayout7.xml"/><Relationship Id="rId22" Type="http://schemas.openxmlformats.org/officeDocument/2006/relationships/image" Target="../media/image338.wmf"/><Relationship Id="rId21" Type="http://schemas.openxmlformats.org/officeDocument/2006/relationships/oleObject" Target="../embeddings/oleObject359.bin"/><Relationship Id="rId20" Type="http://schemas.openxmlformats.org/officeDocument/2006/relationships/image" Target="../media/image310.wmf"/><Relationship Id="rId2" Type="http://schemas.openxmlformats.org/officeDocument/2006/relationships/image" Target="../media/image334.wmf"/><Relationship Id="rId19" Type="http://schemas.openxmlformats.org/officeDocument/2006/relationships/oleObject" Target="../embeddings/oleObject358.bin"/><Relationship Id="rId18" Type="http://schemas.openxmlformats.org/officeDocument/2006/relationships/image" Target="../media/image309.wmf"/><Relationship Id="rId17" Type="http://schemas.openxmlformats.org/officeDocument/2006/relationships/oleObject" Target="../embeddings/oleObject357.bin"/><Relationship Id="rId16" Type="http://schemas.openxmlformats.org/officeDocument/2006/relationships/image" Target="../media/image308.wmf"/><Relationship Id="rId15" Type="http://schemas.openxmlformats.org/officeDocument/2006/relationships/oleObject" Target="../embeddings/oleObject356.bin"/><Relationship Id="rId14" Type="http://schemas.openxmlformats.org/officeDocument/2006/relationships/image" Target="../media/image306.wmf"/><Relationship Id="rId13" Type="http://schemas.openxmlformats.org/officeDocument/2006/relationships/oleObject" Target="../embeddings/oleObject355.bin"/><Relationship Id="rId12" Type="http://schemas.openxmlformats.org/officeDocument/2006/relationships/oleObject" Target="../embeddings/oleObject354.bin"/><Relationship Id="rId11" Type="http://schemas.openxmlformats.org/officeDocument/2006/relationships/image" Target="../media/image307.wmf"/><Relationship Id="rId10" Type="http://schemas.openxmlformats.org/officeDocument/2006/relationships/oleObject" Target="../embeddings/oleObject353.bin"/><Relationship Id="rId1" Type="http://schemas.openxmlformats.org/officeDocument/2006/relationships/oleObject" Target="../embeddings/oleObject349.bin"/></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364.bin"/><Relationship Id="rId8" Type="http://schemas.openxmlformats.org/officeDocument/2006/relationships/image" Target="../media/image341.wmf"/><Relationship Id="rId7" Type="http://schemas.openxmlformats.org/officeDocument/2006/relationships/oleObject" Target="../embeddings/oleObject363.bin"/><Relationship Id="rId6" Type="http://schemas.openxmlformats.org/officeDocument/2006/relationships/image" Target="../media/image308.wmf"/><Relationship Id="rId5" Type="http://schemas.openxmlformats.org/officeDocument/2006/relationships/oleObject" Target="../embeddings/oleObject362.bin"/><Relationship Id="rId41" Type="http://schemas.openxmlformats.org/officeDocument/2006/relationships/vmlDrawing" Target="../drawings/vmlDrawing58.vml"/><Relationship Id="rId40" Type="http://schemas.openxmlformats.org/officeDocument/2006/relationships/slideLayout" Target="../slideLayouts/slideLayout7.xml"/><Relationship Id="rId4" Type="http://schemas.openxmlformats.org/officeDocument/2006/relationships/image" Target="../media/image340.wmf"/><Relationship Id="rId39" Type="http://schemas.openxmlformats.org/officeDocument/2006/relationships/oleObject" Target="../embeddings/oleObject380.bin"/><Relationship Id="rId38" Type="http://schemas.openxmlformats.org/officeDocument/2006/relationships/image" Target="../media/image354.wmf"/><Relationship Id="rId37" Type="http://schemas.openxmlformats.org/officeDocument/2006/relationships/oleObject" Target="../embeddings/oleObject379.bin"/><Relationship Id="rId36" Type="http://schemas.openxmlformats.org/officeDocument/2006/relationships/image" Target="../media/image353.wmf"/><Relationship Id="rId35" Type="http://schemas.openxmlformats.org/officeDocument/2006/relationships/oleObject" Target="../embeddings/oleObject378.bin"/><Relationship Id="rId34" Type="http://schemas.openxmlformats.org/officeDocument/2006/relationships/image" Target="../media/image352.wmf"/><Relationship Id="rId33" Type="http://schemas.openxmlformats.org/officeDocument/2006/relationships/oleObject" Target="../embeddings/oleObject377.bin"/><Relationship Id="rId32" Type="http://schemas.openxmlformats.org/officeDocument/2006/relationships/image" Target="../media/image351.wmf"/><Relationship Id="rId31" Type="http://schemas.openxmlformats.org/officeDocument/2006/relationships/oleObject" Target="../embeddings/oleObject376.bin"/><Relationship Id="rId30" Type="http://schemas.openxmlformats.org/officeDocument/2006/relationships/image" Target="../media/image350.wmf"/><Relationship Id="rId3" Type="http://schemas.openxmlformats.org/officeDocument/2006/relationships/oleObject" Target="../embeddings/oleObject361.bin"/><Relationship Id="rId29" Type="http://schemas.openxmlformats.org/officeDocument/2006/relationships/oleObject" Target="../embeddings/oleObject375.bin"/><Relationship Id="rId28" Type="http://schemas.openxmlformats.org/officeDocument/2006/relationships/image" Target="../media/image349.emf"/><Relationship Id="rId27" Type="http://schemas.openxmlformats.org/officeDocument/2006/relationships/oleObject" Target="../embeddings/oleObject374.bin"/><Relationship Id="rId26" Type="http://schemas.openxmlformats.org/officeDocument/2006/relationships/image" Target="../media/image330.wmf"/><Relationship Id="rId25" Type="http://schemas.openxmlformats.org/officeDocument/2006/relationships/oleObject" Target="../embeddings/oleObject373.bin"/><Relationship Id="rId24" Type="http://schemas.openxmlformats.org/officeDocument/2006/relationships/image" Target="../media/image348.wmf"/><Relationship Id="rId23" Type="http://schemas.openxmlformats.org/officeDocument/2006/relationships/oleObject" Target="../embeddings/oleObject372.bin"/><Relationship Id="rId22" Type="http://schemas.openxmlformats.org/officeDocument/2006/relationships/image" Target="../media/image347.wmf"/><Relationship Id="rId21" Type="http://schemas.openxmlformats.org/officeDocument/2006/relationships/oleObject" Target="../embeddings/oleObject371.bin"/><Relationship Id="rId20" Type="http://schemas.openxmlformats.org/officeDocument/2006/relationships/oleObject" Target="../embeddings/oleObject370.bin"/><Relationship Id="rId2" Type="http://schemas.openxmlformats.org/officeDocument/2006/relationships/image" Target="../media/image339.wmf"/><Relationship Id="rId19" Type="http://schemas.openxmlformats.org/officeDocument/2006/relationships/oleObject" Target="../embeddings/oleObject369.bin"/><Relationship Id="rId18" Type="http://schemas.openxmlformats.org/officeDocument/2006/relationships/image" Target="../media/image346.wmf"/><Relationship Id="rId17" Type="http://schemas.openxmlformats.org/officeDocument/2006/relationships/oleObject" Target="../embeddings/oleObject368.bin"/><Relationship Id="rId16" Type="http://schemas.openxmlformats.org/officeDocument/2006/relationships/image" Target="../media/image345.wmf"/><Relationship Id="rId15" Type="http://schemas.openxmlformats.org/officeDocument/2006/relationships/oleObject" Target="../embeddings/oleObject367.bin"/><Relationship Id="rId14" Type="http://schemas.openxmlformats.org/officeDocument/2006/relationships/image" Target="../media/image344.wmf"/><Relationship Id="rId13" Type="http://schemas.openxmlformats.org/officeDocument/2006/relationships/oleObject" Target="../embeddings/oleObject366.bin"/><Relationship Id="rId12" Type="http://schemas.openxmlformats.org/officeDocument/2006/relationships/image" Target="../media/image343.wmf"/><Relationship Id="rId11" Type="http://schemas.openxmlformats.org/officeDocument/2006/relationships/oleObject" Target="../embeddings/oleObject365.bin"/><Relationship Id="rId10" Type="http://schemas.openxmlformats.org/officeDocument/2006/relationships/image" Target="../media/image342.wmf"/><Relationship Id="rId1" Type="http://schemas.openxmlformats.org/officeDocument/2006/relationships/oleObject" Target="../embeddings/oleObject360.bin"/></Relationships>
</file>

<file path=ppt/slides/_rels/slide82.xml.rels><?xml version="1.0" encoding="UTF-8" standalone="yes"?>
<Relationships xmlns="http://schemas.openxmlformats.org/package/2006/relationships"><Relationship Id="rId9" Type="http://schemas.openxmlformats.org/officeDocument/2006/relationships/image" Target="../media/image358.wmf"/><Relationship Id="rId8" Type="http://schemas.openxmlformats.org/officeDocument/2006/relationships/oleObject" Target="../embeddings/oleObject384.bin"/><Relationship Id="rId7" Type="http://schemas.openxmlformats.org/officeDocument/2006/relationships/image" Target="../media/image357.wmf"/><Relationship Id="rId6" Type="http://schemas.openxmlformats.org/officeDocument/2006/relationships/oleObject" Target="../embeddings/oleObject383.bin"/><Relationship Id="rId5" Type="http://schemas.openxmlformats.org/officeDocument/2006/relationships/image" Target="../media/image356.wmf"/><Relationship Id="rId4" Type="http://schemas.openxmlformats.org/officeDocument/2006/relationships/oleObject" Target="../embeddings/oleObject382.bin"/><Relationship Id="rId3" Type="http://schemas.openxmlformats.org/officeDocument/2006/relationships/image" Target="../media/image73.png"/><Relationship Id="rId2" Type="http://schemas.openxmlformats.org/officeDocument/2006/relationships/image" Target="../media/image355.wmf"/><Relationship Id="rId15" Type="http://schemas.openxmlformats.org/officeDocument/2006/relationships/vmlDrawing" Target="../drawings/vmlDrawing59.vml"/><Relationship Id="rId14" Type="http://schemas.openxmlformats.org/officeDocument/2006/relationships/slideLayout" Target="../slideLayouts/slideLayout7.xml"/><Relationship Id="rId13" Type="http://schemas.openxmlformats.org/officeDocument/2006/relationships/image" Target="../media/image360.wmf"/><Relationship Id="rId12" Type="http://schemas.openxmlformats.org/officeDocument/2006/relationships/oleObject" Target="../embeddings/oleObject386.bin"/><Relationship Id="rId11" Type="http://schemas.openxmlformats.org/officeDocument/2006/relationships/image" Target="../media/image359.wmf"/><Relationship Id="rId10" Type="http://schemas.openxmlformats.org/officeDocument/2006/relationships/oleObject" Target="../embeddings/oleObject385.bin"/><Relationship Id="rId1" Type="http://schemas.openxmlformats.org/officeDocument/2006/relationships/oleObject" Target="../embeddings/oleObject381.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391.bin"/><Relationship Id="rId8" Type="http://schemas.openxmlformats.org/officeDocument/2006/relationships/image" Target="../media/image364.wmf"/><Relationship Id="rId7" Type="http://schemas.openxmlformats.org/officeDocument/2006/relationships/oleObject" Target="../embeddings/oleObject390.bin"/><Relationship Id="rId6" Type="http://schemas.openxmlformats.org/officeDocument/2006/relationships/image" Target="../media/image363.wmf"/><Relationship Id="rId5" Type="http://schemas.openxmlformats.org/officeDocument/2006/relationships/oleObject" Target="../embeddings/oleObject389.bin"/><Relationship Id="rId4" Type="http://schemas.openxmlformats.org/officeDocument/2006/relationships/image" Target="../media/image362.wmf"/><Relationship Id="rId3" Type="http://schemas.openxmlformats.org/officeDocument/2006/relationships/oleObject" Target="../embeddings/oleObject388.bin"/><Relationship Id="rId2" Type="http://schemas.openxmlformats.org/officeDocument/2006/relationships/image" Target="../media/image361.wmf"/><Relationship Id="rId14" Type="http://schemas.openxmlformats.org/officeDocument/2006/relationships/vmlDrawing" Target="../drawings/vmlDrawing60.vml"/><Relationship Id="rId13" Type="http://schemas.openxmlformats.org/officeDocument/2006/relationships/slideLayout" Target="../slideLayouts/slideLayout7.xml"/><Relationship Id="rId12" Type="http://schemas.openxmlformats.org/officeDocument/2006/relationships/image" Target="../media/image366.wmf"/><Relationship Id="rId11" Type="http://schemas.openxmlformats.org/officeDocument/2006/relationships/oleObject" Target="../embeddings/oleObject392.bin"/><Relationship Id="rId10" Type="http://schemas.openxmlformats.org/officeDocument/2006/relationships/image" Target="../media/image365.wmf"/><Relationship Id="rId1" Type="http://schemas.openxmlformats.org/officeDocument/2006/relationships/oleObject" Target="../embeddings/oleObject387.bin"/></Relationships>
</file>

<file path=ppt/slides/_rels/slide84.xml.rels><?xml version="1.0" encoding="UTF-8" standalone="yes"?>
<Relationships xmlns="http://schemas.openxmlformats.org/package/2006/relationships"><Relationship Id="rId6" Type="http://schemas.openxmlformats.org/officeDocument/2006/relationships/vmlDrawing" Target="../drawings/vmlDrawing61.vml"/><Relationship Id="rId5" Type="http://schemas.openxmlformats.org/officeDocument/2006/relationships/slideLayout" Target="../slideLayouts/slideLayout7.xml"/><Relationship Id="rId4" Type="http://schemas.openxmlformats.org/officeDocument/2006/relationships/image" Target="../media/image368.wmf"/><Relationship Id="rId3" Type="http://schemas.openxmlformats.org/officeDocument/2006/relationships/oleObject" Target="../embeddings/oleObject394.bin"/><Relationship Id="rId2" Type="http://schemas.openxmlformats.org/officeDocument/2006/relationships/image" Target="../media/image367.wmf"/><Relationship Id="rId1" Type="http://schemas.openxmlformats.org/officeDocument/2006/relationships/oleObject" Target="../embeddings/oleObject393.bin"/></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399.bin"/><Relationship Id="rId8" Type="http://schemas.openxmlformats.org/officeDocument/2006/relationships/image" Target="../media/image372.wmf"/><Relationship Id="rId7" Type="http://schemas.openxmlformats.org/officeDocument/2006/relationships/oleObject" Target="../embeddings/oleObject398.bin"/><Relationship Id="rId6" Type="http://schemas.openxmlformats.org/officeDocument/2006/relationships/image" Target="../media/image371.wmf"/><Relationship Id="rId5" Type="http://schemas.openxmlformats.org/officeDocument/2006/relationships/oleObject" Target="../embeddings/oleObject397.bin"/><Relationship Id="rId4" Type="http://schemas.openxmlformats.org/officeDocument/2006/relationships/image" Target="../media/image370.wmf"/><Relationship Id="rId3" Type="http://schemas.openxmlformats.org/officeDocument/2006/relationships/oleObject" Target="../embeddings/oleObject396.bin"/><Relationship Id="rId28" Type="http://schemas.openxmlformats.org/officeDocument/2006/relationships/vmlDrawing" Target="../drawings/vmlDrawing62.vml"/><Relationship Id="rId27" Type="http://schemas.openxmlformats.org/officeDocument/2006/relationships/slideLayout" Target="../slideLayouts/slideLayout7.xml"/><Relationship Id="rId26" Type="http://schemas.openxmlformats.org/officeDocument/2006/relationships/image" Target="../media/image379.wmf"/><Relationship Id="rId25" Type="http://schemas.openxmlformats.org/officeDocument/2006/relationships/oleObject" Target="../embeddings/oleObject408.bin"/><Relationship Id="rId24" Type="http://schemas.openxmlformats.org/officeDocument/2006/relationships/image" Target="../media/image378.wmf"/><Relationship Id="rId23" Type="http://schemas.openxmlformats.org/officeDocument/2006/relationships/oleObject" Target="../embeddings/oleObject407.bin"/><Relationship Id="rId22" Type="http://schemas.openxmlformats.org/officeDocument/2006/relationships/oleObject" Target="../embeddings/oleObject406.bin"/><Relationship Id="rId21" Type="http://schemas.openxmlformats.org/officeDocument/2006/relationships/oleObject" Target="../embeddings/oleObject405.bin"/><Relationship Id="rId20" Type="http://schemas.openxmlformats.org/officeDocument/2006/relationships/oleObject" Target="../embeddings/oleObject404.bin"/><Relationship Id="rId2" Type="http://schemas.openxmlformats.org/officeDocument/2006/relationships/image" Target="../media/image369.wmf"/><Relationship Id="rId19" Type="http://schemas.openxmlformats.org/officeDocument/2006/relationships/image" Target="../media/image377.jpeg"/><Relationship Id="rId18" Type="http://schemas.openxmlformats.org/officeDocument/2006/relationships/image" Target="../media/image376.wmf"/><Relationship Id="rId17" Type="http://schemas.openxmlformats.org/officeDocument/2006/relationships/oleObject" Target="../embeddings/oleObject403.bin"/><Relationship Id="rId16" Type="http://schemas.openxmlformats.org/officeDocument/2006/relationships/image" Target="../media/image375.wmf"/><Relationship Id="rId15" Type="http://schemas.openxmlformats.org/officeDocument/2006/relationships/oleObject" Target="../embeddings/oleObject402.bin"/><Relationship Id="rId14" Type="http://schemas.openxmlformats.org/officeDocument/2006/relationships/image" Target="../media/image308.wmf"/><Relationship Id="rId13" Type="http://schemas.openxmlformats.org/officeDocument/2006/relationships/oleObject" Target="../embeddings/oleObject401.bin"/><Relationship Id="rId12" Type="http://schemas.openxmlformats.org/officeDocument/2006/relationships/image" Target="../media/image374.wmf"/><Relationship Id="rId11" Type="http://schemas.openxmlformats.org/officeDocument/2006/relationships/oleObject" Target="../embeddings/oleObject400.bin"/><Relationship Id="rId10" Type="http://schemas.openxmlformats.org/officeDocument/2006/relationships/image" Target="../media/image373.wmf"/><Relationship Id="rId1" Type="http://schemas.openxmlformats.org/officeDocument/2006/relationships/oleObject" Target="../embeddings/oleObject395.bin"/></Relationships>
</file>

<file path=ppt/slides/_rels/slide86.xml.rels><?xml version="1.0" encoding="UTF-8" standalone="yes"?>
<Relationships xmlns="http://schemas.openxmlformats.org/package/2006/relationships"><Relationship Id="rId9" Type="http://schemas.openxmlformats.org/officeDocument/2006/relationships/image" Target="../media/image373.wmf"/><Relationship Id="rId8" Type="http://schemas.openxmlformats.org/officeDocument/2006/relationships/oleObject" Target="../embeddings/oleObject412.bin"/><Relationship Id="rId7" Type="http://schemas.openxmlformats.org/officeDocument/2006/relationships/image" Target="../media/image308.wmf"/><Relationship Id="rId6" Type="http://schemas.openxmlformats.org/officeDocument/2006/relationships/oleObject" Target="../embeddings/oleObject411.bin"/><Relationship Id="rId5" Type="http://schemas.openxmlformats.org/officeDocument/2006/relationships/image" Target="../media/image376.wmf"/><Relationship Id="rId4" Type="http://schemas.openxmlformats.org/officeDocument/2006/relationships/oleObject" Target="../embeddings/oleObject410.bin"/><Relationship Id="rId3" Type="http://schemas.openxmlformats.org/officeDocument/2006/relationships/image" Target="../media/image377.jpeg"/><Relationship Id="rId2" Type="http://schemas.openxmlformats.org/officeDocument/2006/relationships/image" Target="../media/image380.wmf"/><Relationship Id="rId15" Type="http://schemas.openxmlformats.org/officeDocument/2006/relationships/vmlDrawing" Target="../drawings/vmlDrawing63.vml"/><Relationship Id="rId14" Type="http://schemas.openxmlformats.org/officeDocument/2006/relationships/slideLayout" Target="../slideLayouts/slideLayout7.xml"/><Relationship Id="rId13" Type="http://schemas.openxmlformats.org/officeDocument/2006/relationships/image" Target="../media/image379.wmf"/><Relationship Id="rId12" Type="http://schemas.openxmlformats.org/officeDocument/2006/relationships/oleObject" Target="../embeddings/oleObject414.bin"/><Relationship Id="rId11" Type="http://schemas.openxmlformats.org/officeDocument/2006/relationships/image" Target="../media/image378.wmf"/><Relationship Id="rId10" Type="http://schemas.openxmlformats.org/officeDocument/2006/relationships/oleObject" Target="../embeddings/oleObject413.bin"/><Relationship Id="rId1" Type="http://schemas.openxmlformats.org/officeDocument/2006/relationships/oleObject" Target="../embeddings/oleObject409.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2.jpeg"/><Relationship Id="rId1" Type="http://schemas.openxmlformats.org/officeDocument/2006/relationships/image" Target="../media/image38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9" Type="http://schemas.openxmlformats.org/officeDocument/2006/relationships/oleObject" Target="../embeddings/oleObject419.bin"/><Relationship Id="rId8" Type="http://schemas.openxmlformats.org/officeDocument/2006/relationships/image" Target="../media/image53.wmf"/><Relationship Id="rId7" Type="http://schemas.openxmlformats.org/officeDocument/2006/relationships/oleObject" Target="../embeddings/oleObject418.bin"/><Relationship Id="rId6" Type="http://schemas.openxmlformats.org/officeDocument/2006/relationships/image" Target="../media/image44.wmf"/><Relationship Id="rId5" Type="http://schemas.openxmlformats.org/officeDocument/2006/relationships/oleObject" Target="../embeddings/oleObject417.bin"/><Relationship Id="rId4" Type="http://schemas.openxmlformats.org/officeDocument/2006/relationships/image" Target="../media/image43.wmf"/><Relationship Id="rId3" Type="http://schemas.openxmlformats.org/officeDocument/2006/relationships/oleObject" Target="../embeddings/oleObject416.bin"/><Relationship Id="rId2" Type="http://schemas.openxmlformats.org/officeDocument/2006/relationships/image" Target="../media/image383.wmf"/><Relationship Id="rId18" Type="http://schemas.openxmlformats.org/officeDocument/2006/relationships/vmlDrawing" Target="../drawings/vmlDrawing64.vml"/><Relationship Id="rId17" Type="http://schemas.openxmlformats.org/officeDocument/2006/relationships/slideLayout" Target="../slideLayouts/slideLayout7.xml"/><Relationship Id="rId16" Type="http://schemas.openxmlformats.org/officeDocument/2006/relationships/image" Target="../media/image24.wmf"/><Relationship Id="rId15" Type="http://schemas.openxmlformats.org/officeDocument/2006/relationships/oleObject" Target="../embeddings/oleObject422.bin"/><Relationship Id="rId14" Type="http://schemas.openxmlformats.org/officeDocument/2006/relationships/image" Target="../media/image23.wmf"/><Relationship Id="rId13" Type="http://schemas.openxmlformats.org/officeDocument/2006/relationships/oleObject" Target="../embeddings/oleObject421.bin"/><Relationship Id="rId12" Type="http://schemas.openxmlformats.org/officeDocument/2006/relationships/image" Target="../media/image22.wmf"/><Relationship Id="rId11" Type="http://schemas.openxmlformats.org/officeDocument/2006/relationships/oleObject" Target="../embeddings/oleObject420.bin"/><Relationship Id="rId10" Type="http://schemas.openxmlformats.org/officeDocument/2006/relationships/image" Target="../media/image384.wmf"/><Relationship Id="rId1" Type="http://schemas.openxmlformats.org/officeDocument/2006/relationships/oleObject" Target="../embeddings/oleObject415.bin"/></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1.wmf"/><Relationship Id="rId3" Type="http://schemas.openxmlformats.org/officeDocument/2006/relationships/oleObject" Target="../embeddings/oleObject8.bin"/><Relationship Id="rId2" Type="http://schemas.openxmlformats.org/officeDocument/2006/relationships/image" Target="../media/image10.wmf"/><Relationship Id="rId1"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427.bin"/><Relationship Id="rId8" Type="http://schemas.openxmlformats.org/officeDocument/2006/relationships/image" Target="../media/image387.wmf"/><Relationship Id="rId7" Type="http://schemas.openxmlformats.org/officeDocument/2006/relationships/oleObject" Target="../embeddings/oleObject426.bin"/><Relationship Id="rId6" Type="http://schemas.openxmlformats.org/officeDocument/2006/relationships/image" Target="../media/image386.wmf"/><Relationship Id="rId5" Type="http://schemas.openxmlformats.org/officeDocument/2006/relationships/oleObject" Target="../embeddings/oleObject425.bin"/><Relationship Id="rId4" Type="http://schemas.openxmlformats.org/officeDocument/2006/relationships/image" Target="../media/image385.wmf"/><Relationship Id="rId3" Type="http://schemas.openxmlformats.org/officeDocument/2006/relationships/oleObject" Target="../embeddings/oleObject424.bin"/><Relationship Id="rId2" Type="http://schemas.openxmlformats.org/officeDocument/2006/relationships/image" Target="../media/image44.wmf"/><Relationship Id="rId14" Type="http://schemas.openxmlformats.org/officeDocument/2006/relationships/vmlDrawing" Target="../drawings/vmlDrawing65.vml"/><Relationship Id="rId13" Type="http://schemas.openxmlformats.org/officeDocument/2006/relationships/slideLayout" Target="../slideLayouts/slideLayout7.xml"/><Relationship Id="rId12" Type="http://schemas.openxmlformats.org/officeDocument/2006/relationships/image" Target="../media/image389.wmf"/><Relationship Id="rId11" Type="http://schemas.openxmlformats.org/officeDocument/2006/relationships/oleObject" Target="../embeddings/oleObject428.bin"/><Relationship Id="rId10" Type="http://schemas.openxmlformats.org/officeDocument/2006/relationships/image" Target="../media/image388.wmf"/><Relationship Id="rId1" Type="http://schemas.openxmlformats.org/officeDocument/2006/relationships/oleObject" Target="../embeddings/oleObject423.bin"/></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433.bin"/><Relationship Id="rId8" Type="http://schemas.openxmlformats.org/officeDocument/2006/relationships/image" Target="../media/image186.wmf"/><Relationship Id="rId7" Type="http://schemas.openxmlformats.org/officeDocument/2006/relationships/oleObject" Target="../embeddings/oleObject432.bin"/><Relationship Id="rId6" Type="http://schemas.openxmlformats.org/officeDocument/2006/relationships/image" Target="../media/image391.wmf"/><Relationship Id="rId5" Type="http://schemas.openxmlformats.org/officeDocument/2006/relationships/oleObject" Target="../embeddings/oleObject431.bin"/><Relationship Id="rId4" Type="http://schemas.openxmlformats.org/officeDocument/2006/relationships/image" Target="../media/image390.wmf"/><Relationship Id="rId3" Type="http://schemas.openxmlformats.org/officeDocument/2006/relationships/oleObject" Target="../embeddings/oleObject430.bin"/><Relationship Id="rId2" Type="http://schemas.openxmlformats.org/officeDocument/2006/relationships/image" Target="../media/image168.wmf"/><Relationship Id="rId14" Type="http://schemas.openxmlformats.org/officeDocument/2006/relationships/vmlDrawing" Target="../drawings/vmlDrawing66.vml"/><Relationship Id="rId13" Type="http://schemas.openxmlformats.org/officeDocument/2006/relationships/slideLayout" Target="../slideLayouts/slideLayout7.xml"/><Relationship Id="rId12" Type="http://schemas.openxmlformats.org/officeDocument/2006/relationships/image" Target="../media/image185.wmf"/><Relationship Id="rId11" Type="http://schemas.openxmlformats.org/officeDocument/2006/relationships/oleObject" Target="../embeddings/oleObject434.bin"/><Relationship Id="rId10" Type="http://schemas.openxmlformats.org/officeDocument/2006/relationships/image" Target="../media/image392.wmf"/><Relationship Id="rId1" Type="http://schemas.openxmlformats.org/officeDocument/2006/relationships/oleObject" Target="../embeddings/oleObject429.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439.bin"/><Relationship Id="rId8" Type="http://schemas.openxmlformats.org/officeDocument/2006/relationships/image" Target="../media/image227.wmf"/><Relationship Id="rId7" Type="http://schemas.openxmlformats.org/officeDocument/2006/relationships/oleObject" Target="../embeddings/oleObject438.bin"/><Relationship Id="rId6" Type="http://schemas.openxmlformats.org/officeDocument/2006/relationships/image" Target="../media/image205.wmf"/><Relationship Id="rId5" Type="http://schemas.openxmlformats.org/officeDocument/2006/relationships/oleObject" Target="../embeddings/oleObject437.bin"/><Relationship Id="rId4" Type="http://schemas.openxmlformats.org/officeDocument/2006/relationships/image" Target="../media/image393.wmf"/><Relationship Id="rId3" Type="http://schemas.openxmlformats.org/officeDocument/2006/relationships/oleObject" Target="../embeddings/oleObject436.bin"/><Relationship Id="rId2" Type="http://schemas.openxmlformats.org/officeDocument/2006/relationships/image" Target="../media/image203.wmf"/><Relationship Id="rId14" Type="http://schemas.openxmlformats.org/officeDocument/2006/relationships/vmlDrawing" Target="../drawings/vmlDrawing67.vml"/><Relationship Id="rId13" Type="http://schemas.openxmlformats.org/officeDocument/2006/relationships/slideLayout" Target="../slideLayouts/slideLayout7.xml"/><Relationship Id="rId12" Type="http://schemas.openxmlformats.org/officeDocument/2006/relationships/image" Target="../media/image145.wmf"/><Relationship Id="rId11" Type="http://schemas.openxmlformats.org/officeDocument/2006/relationships/oleObject" Target="../embeddings/oleObject440.bin"/><Relationship Id="rId10" Type="http://schemas.openxmlformats.org/officeDocument/2006/relationships/image" Target="../media/image394.wmf"/><Relationship Id="rId1" Type="http://schemas.openxmlformats.org/officeDocument/2006/relationships/oleObject" Target="../embeddings/oleObject435.bin"/></Relationships>
</file>

<file path=ppt/slides/_rels/slide93.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290.wmf"/><Relationship Id="rId7" Type="http://schemas.openxmlformats.org/officeDocument/2006/relationships/oleObject" Target="../embeddings/oleObject444.bin"/><Relationship Id="rId6" Type="http://schemas.openxmlformats.org/officeDocument/2006/relationships/image" Target="../media/image291.wmf"/><Relationship Id="rId5" Type="http://schemas.openxmlformats.org/officeDocument/2006/relationships/oleObject" Target="../embeddings/oleObject443.bin"/><Relationship Id="rId4" Type="http://schemas.openxmlformats.org/officeDocument/2006/relationships/image" Target="../media/image396.wmf"/><Relationship Id="rId3" Type="http://schemas.openxmlformats.org/officeDocument/2006/relationships/oleObject" Target="../embeddings/oleObject442.bin"/><Relationship Id="rId2" Type="http://schemas.openxmlformats.org/officeDocument/2006/relationships/image" Target="../media/image395.wmf"/><Relationship Id="rId11" Type="http://schemas.openxmlformats.org/officeDocument/2006/relationships/vmlDrawing" Target="../drawings/vmlDrawing68.vml"/><Relationship Id="rId10" Type="http://schemas.openxmlformats.org/officeDocument/2006/relationships/slideLayout" Target="../slideLayouts/slideLayout7.xml"/><Relationship Id="rId1" Type="http://schemas.openxmlformats.org/officeDocument/2006/relationships/oleObject" Target="../embeddings/oleObject441.bin"/></Relationships>
</file>

<file path=ppt/slides/_rels/slide94.xml.rels><?xml version="1.0" encoding="UTF-8" standalone="yes"?>
<Relationships xmlns="http://schemas.openxmlformats.org/package/2006/relationships"><Relationship Id="rId9" Type="http://schemas.openxmlformats.org/officeDocument/2006/relationships/oleObject" Target="../embeddings/oleObject449.bin"/><Relationship Id="rId8" Type="http://schemas.openxmlformats.org/officeDocument/2006/relationships/image" Target="../media/image331.wmf"/><Relationship Id="rId7" Type="http://schemas.openxmlformats.org/officeDocument/2006/relationships/oleObject" Target="../embeddings/oleObject448.bin"/><Relationship Id="rId6" Type="http://schemas.openxmlformats.org/officeDocument/2006/relationships/image" Target="../media/image305.wmf"/><Relationship Id="rId5" Type="http://schemas.openxmlformats.org/officeDocument/2006/relationships/oleObject" Target="../embeddings/oleObject447.bin"/><Relationship Id="rId4" Type="http://schemas.openxmlformats.org/officeDocument/2006/relationships/image" Target="../media/image304.wmf"/><Relationship Id="rId3" Type="http://schemas.openxmlformats.org/officeDocument/2006/relationships/oleObject" Target="../embeddings/oleObject446.bin"/><Relationship Id="rId21" Type="http://schemas.openxmlformats.org/officeDocument/2006/relationships/vmlDrawing" Target="../drawings/vmlDrawing69.vml"/><Relationship Id="rId20" Type="http://schemas.openxmlformats.org/officeDocument/2006/relationships/slideLayout" Target="../slideLayouts/slideLayout7.xml"/><Relationship Id="rId2" Type="http://schemas.openxmlformats.org/officeDocument/2006/relationships/image" Target="../media/image296.wmf"/><Relationship Id="rId19" Type="http://schemas.openxmlformats.org/officeDocument/2006/relationships/image" Target="../media/image338.wmf"/><Relationship Id="rId18" Type="http://schemas.openxmlformats.org/officeDocument/2006/relationships/oleObject" Target="../embeddings/oleObject453.bin"/><Relationship Id="rId17" Type="http://schemas.openxmlformats.org/officeDocument/2006/relationships/image" Target="../media/image397.wmf"/><Relationship Id="rId16" Type="http://schemas.openxmlformats.org/officeDocument/2006/relationships/oleObject" Target="../embeddings/oleObject452.bin"/><Relationship Id="rId15" Type="http://schemas.openxmlformats.org/officeDocument/2006/relationships/image" Target="../media/image330.wmf"/><Relationship Id="rId14" Type="http://schemas.openxmlformats.org/officeDocument/2006/relationships/oleObject" Target="../embeddings/oleObject451.bin"/><Relationship Id="rId13" Type="http://schemas.openxmlformats.org/officeDocument/2006/relationships/image" Target="../media/image73.png"/><Relationship Id="rId12" Type="http://schemas.openxmlformats.org/officeDocument/2006/relationships/image" Target="../media/image333.wmf"/><Relationship Id="rId11" Type="http://schemas.openxmlformats.org/officeDocument/2006/relationships/oleObject" Target="../embeddings/oleObject450.bin"/><Relationship Id="rId10" Type="http://schemas.openxmlformats.org/officeDocument/2006/relationships/image" Target="../media/image332.wmf"/><Relationship Id="rId1" Type="http://schemas.openxmlformats.org/officeDocument/2006/relationships/oleObject" Target="../embeddings/oleObject44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4092575"/>
            <a:ext cx="7772400" cy="1470025"/>
          </a:xfrm>
        </p:spPr>
        <p:txBody>
          <a:bodyPr>
            <a:normAutofit fontScale="90000"/>
          </a:bodyPr>
          <a:lstStyle/>
          <a:p>
            <a:r>
              <a:rPr lang="zh-CN" altLang="en-US" sz="7200" b="1" dirty="0">
                <a:ln>
                  <a:solidFill>
                    <a:schemeClr val="bg1"/>
                  </a:solidFill>
                </a:ln>
                <a:solidFill>
                  <a:srgbClr val="0070C0"/>
                </a:solidFill>
                <a:latin typeface="黑体" panose="02010609060101010101" pitchFamily="49" charset="-122"/>
                <a:ea typeface="黑体" panose="02010609060101010101" pitchFamily="49" charset="-122"/>
              </a:rPr>
              <a:t>第十六章 量子物理</a:t>
            </a:r>
            <a:endParaRPr lang="zh-CN" altLang="en-US" sz="7200" b="1" dirty="0">
              <a:ln>
                <a:solidFill>
                  <a:schemeClr val="bg1"/>
                </a:solidFill>
              </a:ln>
              <a:solidFill>
                <a:srgbClr val="0070C0"/>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304800" y="1083338"/>
            <a:ext cx="8610600" cy="1126462"/>
          </a:xfrm>
          <a:prstGeom prst="rect">
            <a:avLst/>
          </a:prstGeom>
          <a:noFill/>
          <a:ln w="9525">
            <a:noFill/>
            <a:miter lim="800000"/>
          </a:ln>
          <a:effectLst/>
        </p:spPr>
        <p:txBody>
          <a:bodyPr>
            <a:spAutoFit/>
          </a:bodyPr>
          <a:lstStyle/>
          <a:p>
            <a:pPr>
              <a:lnSpc>
                <a:spcPct val="120000"/>
              </a:lnSpc>
              <a:spcBef>
                <a:spcPct val="50000"/>
              </a:spcBef>
              <a:buClr>
                <a:srgbClr val="0000FF"/>
              </a:buClr>
            </a:pPr>
            <a:r>
              <a:rPr lang="en-US" altLang="zh-CN" sz="2800" dirty="0">
                <a:solidFill>
                  <a:srgbClr val="CC0000"/>
                </a:solidFill>
                <a:latin typeface="黑体" panose="02010609060101010101" pitchFamily="49" charset="-122"/>
                <a:ea typeface="黑体" panose="02010609060101010101" pitchFamily="49" charset="-122"/>
              </a:rPr>
              <a:t>4 </a:t>
            </a:r>
            <a:r>
              <a:rPr lang="zh-CN" altLang="en-US" sz="2800" dirty="0">
                <a:solidFill>
                  <a:srgbClr val="CC0000"/>
                </a:solidFill>
                <a:latin typeface="黑体" panose="02010609060101010101" pitchFamily="49" charset="-122"/>
                <a:ea typeface="黑体" panose="02010609060101010101" pitchFamily="49" charset="-122"/>
              </a:rPr>
              <a:t>黑体  </a:t>
            </a:r>
            <a:r>
              <a:rPr lang="zh-CN" altLang="en-US" sz="2800" dirty="0">
                <a:latin typeface="黑体" panose="02010609060101010101" pitchFamily="49" charset="-122"/>
                <a:ea typeface="黑体" panose="02010609060101010101" pitchFamily="49" charset="-122"/>
              </a:rPr>
              <a:t>能完全吸收照射到它上面的各种频率的电磁辐射的物体称为黑体</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（黑体是理想模型）</a:t>
            </a:r>
            <a:endParaRPr lang="zh-CN" altLang="en-US" sz="2800" dirty="0">
              <a:latin typeface="黑体" panose="02010609060101010101" pitchFamily="49" charset="-122"/>
              <a:ea typeface="黑体" panose="02010609060101010101" pitchFamily="49" charset="-122"/>
            </a:endParaRPr>
          </a:p>
        </p:txBody>
      </p:sp>
      <p:sp>
        <p:nvSpPr>
          <p:cNvPr id="5" name="矩形 4"/>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Tree>
    <p:controls>
      <mc:AlternateContent xmlns:mc="http://schemas.openxmlformats.org/markup-compatibility/2006">
        <mc:Choice xmlns:v="urn:schemas-microsoft-com:vml" Requires="v">
          <p:control spid="3074" name="" r:id="rId1" imgW="4038600" imgH="3657600"/>
        </mc:Choice>
        <mc:Fallback>
          <p:control name="" r:id="rId1" imgW="4038600" imgH="3657600">
            <p:pic>
              <p:nvPicPr>
                <p:cNvPr id="0" name="Host Control  3073"/>
                <p:cNvPicPr/>
                <p:nvPr/>
              </p:nvPicPr>
              <p:blipFill>
                <a:blip r:embed="rId2"/>
                <a:stretch>
                  <a:fillRect/>
                </a:stretch>
              </p:blipFill>
              <p:spPr>
                <a:xfrm>
                  <a:off x="457200" y="2743200"/>
                  <a:ext cx="4038600" cy="3657600"/>
                </a:xfrm>
                <a:prstGeom prst="rect">
                  <a:avLst/>
                </a:prstGeom>
              </p:spPr>
            </p:pic>
          </p:control>
        </mc:Fallback>
      </mc:AlternateContent>
      <mc:AlternateContent xmlns:mc="http://schemas.openxmlformats.org/markup-compatibility/2006">
        <mc:Choice xmlns:v="urn:schemas-microsoft-com:vml" Requires="v">
          <p:control spid="3076" name="" r:id="rId3" imgW="3733800" imgH="3657600"/>
        </mc:Choice>
        <mc:Fallback>
          <p:control name="" r:id="rId3" imgW="3733800" imgH="3657600">
            <p:pic>
              <p:nvPicPr>
                <p:cNvPr id="0" name="Host Control  3075"/>
                <p:cNvPicPr/>
                <p:nvPr/>
              </p:nvPicPr>
              <p:blipFill>
                <a:blip r:embed="rId4"/>
                <a:stretch>
                  <a:fillRect/>
                </a:stretch>
              </p:blipFill>
              <p:spPr>
                <a:xfrm>
                  <a:off x="4876800" y="2743200"/>
                  <a:ext cx="3733800" cy="3657600"/>
                </a:xfrm>
                <a:prstGeom prst="rect">
                  <a:avLst/>
                </a:prstGeom>
              </p:spPr>
            </p:pic>
          </p:control>
        </mc:Fallback>
      </mc:AlternateContent>
    </p:controls>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blinds(vertical)">
                                      <p:cBhvr>
                                        <p:cTn id="7"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 Box 2"/>
          <p:cNvSpPr txBox="1"/>
          <p:nvPr/>
        </p:nvSpPr>
        <p:spPr>
          <a:xfrm>
            <a:off x="2644775" y="6400800"/>
            <a:ext cx="3854450" cy="457200"/>
          </a:xfrm>
          <a:prstGeom prst="rect">
            <a:avLst/>
          </a:prstGeom>
          <a:solidFill>
            <a:srgbClr val="FFFFFF"/>
          </a:solidFill>
          <a:ln w="9525">
            <a:noFill/>
          </a:ln>
        </p:spPr>
        <p:txBody>
          <a:bodyPr/>
          <a:p>
            <a:pPr algn="just"/>
            <a:r>
              <a:rPr lang="en-US" altLang="zh-CN" dirty="0">
                <a:latin typeface="Times New Roman" panose="02020603050405020304" pitchFamily="18" charset="0"/>
                <a:ea typeface="宋体" panose="02010600030101010101" pitchFamily="2" charset="-122"/>
              </a:rPr>
              <a:t>    </a:t>
            </a:r>
            <a:r>
              <a:rPr lang="zh-CN" altLang="en-US" sz="2800" dirty="0">
                <a:latin typeface="黑体" panose="02010609060101010101" pitchFamily="49" charset="-122"/>
                <a:ea typeface="黑体" panose="02010609060101010101" pitchFamily="49" charset="-122"/>
              </a:rPr>
              <a:t>炼钢的热辐射</a:t>
            </a:r>
            <a:endParaRPr lang="zh-CN" altLang="en-US" dirty="0">
              <a:latin typeface="Times New Roman" panose="02020603050405020304" pitchFamily="18" charset="0"/>
              <a:ea typeface="宋体" panose="02010600030101010101" pitchFamily="2" charset="-122"/>
            </a:endParaRPr>
          </a:p>
        </p:txBody>
      </p:sp>
      <p:pic>
        <p:nvPicPr>
          <p:cNvPr id="7171" name="Picture 3" descr="炼钢的热辐射"/>
          <p:cNvPicPr>
            <a:picLocks noChangeAspect="1"/>
          </p:cNvPicPr>
          <p:nvPr/>
        </p:nvPicPr>
        <p:blipFill>
          <a:blip r:embed="rId1"/>
          <a:stretch>
            <a:fillRect/>
          </a:stretch>
        </p:blipFill>
        <p:spPr>
          <a:xfrm>
            <a:off x="297498" y="953770"/>
            <a:ext cx="7639050" cy="55181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23938" name="Group 2"/>
          <p:cNvGrpSpPr/>
          <p:nvPr/>
        </p:nvGrpSpPr>
        <p:grpSpPr>
          <a:xfrm>
            <a:off x="415925" y="959803"/>
            <a:ext cx="7275513" cy="5726112"/>
            <a:chOff x="396" y="193"/>
            <a:chExt cx="4583" cy="3607"/>
          </a:xfrm>
        </p:grpSpPr>
        <p:pic>
          <p:nvPicPr>
            <p:cNvPr id="8196" name="Picture 3" descr="人脸的红外像"/>
            <p:cNvPicPr>
              <a:picLocks noChangeAspect="1"/>
            </p:cNvPicPr>
            <p:nvPr/>
          </p:nvPicPr>
          <p:blipFill>
            <a:blip r:embed="rId1"/>
            <a:srcRect t="19481"/>
            <a:stretch>
              <a:fillRect/>
            </a:stretch>
          </p:blipFill>
          <p:spPr>
            <a:xfrm>
              <a:off x="396" y="193"/>
              <a:ext cx="4583" cy="3278"/>
            </a:xfrm>
            <a:prstGeom prst="rect">
              <a:avLst/>
            </a:prstGeom>
            <a:noFill/>
            <a:ln w="9525">
              <a:noFill/>
            </a:ln>
          </p:spPr>
        </p:pic>
        <p:sp>
          <p:nvSpPr>
            <p:cNvPr id="8197" name="Text Box 4"/>
            <p:cNvSpPr txBox="1"/>
            <p:nvPr/>
          </p:nvSpPr>
          <p:spPr>
            <a:xfrm>
              <a:off x="799" y="3473"/>
              <a:ext cx="3750" cy="327"/>
            </a:xfrm>
            <a:prstGeom prst="rect">
              <a:avLst/>
            </a:prstGeom>
            <a:noFill/>
            <a:ln w="9525">
              <a:noFill/>
            </a:ln>
          </p:spPr>
          <p:txBody>
            <a:bodyPr>
              <a:spAutoFit/>
            </a:bodyPr>
            <a:p>
              <a:pPr>
                <a:spcBef>
                  <a:spcPct val="50000"/>
                </a:spcBef>
              </a:pPr>
              <a:r>
                <a:rPr lang="zh-CN" altLang="en-US" sz="2800" dirty="0">
                  <a:solidFill>
                    <a:srgbClr val="0000FF"/>
                  </a:solidFill>
                  <a:latin typeface="Times New Roman" panose="02020603050405020304" pitchFamily="18" charset="0"/>
                  <a:ea typeface="宋体" panose="02010600030101010101" pitchFamily="2" charset="-122"/>
                </a:rPr>
                <a:t>红外照相机拍摄的人的头部的</a:t>
              </a:r>
              <a:r>
                <a:rPr lang="zh-CN" altLang="en-US" sz="2800" dirty="0">
                  <a:solidFill>
                    <a:srgbClr val="FF3300"/>
                  </a:solidFill>
                  <a:latin typeface="Times New Roman" panose="02020603050405020304" pitchFamily="18" charset="0"/>
                  <a:ea typeface="宋体" panose="02010600030101010101" pitchFamily="2" charset="-122"/>
                </a:rPr>
                <a:t>热图</a:t>
              </a:r>
              <a:endParaRPr lang="zh-CN" altLang="en-US" sz="2800" dirty="0">
                <a:latin typeface="Times New Roman" panose="02020603050405020304" pitchFamily="18" charset="0"/>
                <a:ea typeface="宋体" panose="02010600030101010101" pitchFamily="2" charset="-122"/>
              </a:endParaRPr>
            </a:p>
          </p:txBody>
        </p:sp>
      </p:grpSp>
      <p:sp>
        <p:nvSpPr>
          <p:cNvPr id="423941" name="Text Box 5"/>
          <p:cNvSpPr txBox="1"/>
          <p:nvPr/>
        </p:nvSpPr>
        <p:spPr>
          <a:xfrm>
            <a:off x="585788" y="448310"/>
            <a:ext cx="7183437" cy="368300"/>
          </a:xfrm>
          <a:prstGeom prst="rect">
            <a:avLst/>
          </a:prstGeom>
          <a:noFill/>
          <a:ln w="9525">
            <a:noFill/>
          </a:ln>
        </p:spPr>
        <p:txBody>
          <a:bodyPr>
            <a:spAutoFit/>
          </a:bodyPr>
          <a:p>
            <a:pPr>
              <a:spcBef>
                <a:spcPct val="50000"/>
              </a:spcBef>
            </a:pPr>
            <a:r>
              <a:rPr lang="en-US" altLang="zh-CN" dirty="0">
                <a:latin typeface="Times New Roman" panose="02020603050405020304" pitchFamily="18" charset="0"/>
                <a:ea typeface="宋体" panose="02010600030101010101" pitchFamily="2" charset="-122"/>
              </a:rPr>
              <a:t>    </a:t>
            </a:r>
            <a:r>
              <a:rPr lang="zh-CN" altLang="en-US" sz="2800" dirty="0">
                <a:latin typeface="黑体" panose="02010609060101010101" pitchFamily="49" charset="-122"/>
                <a:ea typeface="黑体" panose="02010609060101010101" pitchFamily="49" charset="-122"/>
              </a:rPr>
              <a:t>热的地方显白色，冷的地方显黑色</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3938"/>
                                        </p:tgtEl>
                                        <p:attrNameLst>
                                          <p:attrName>style.visibility</p:attrName>
                                        </p:attrNameLst>
                                      </p:cBhvr>
                                      <p:to>
                                        <p:strVal val="visible"/>
                                      </p:to>
                                    </p:set>
                                    <p:animEffect transition="in" filter="wipe(left)">
                                      <p:cBhvr>
                                        <p:cTn id="7" dur="500"/>
                                        <p:tgtEl>
                                          <p:spTgt spid="423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23941"/>
                                        </p:tgtEl>
                                        <p:attrNameLst>
                                          <p:attrName>style.visibility</p:attrName>
                                        </p:attrNameLst>
                                      </p:cBhvr>
                                      <p:to>
                                        <p:strVal val="visible"/>
                                      </p:to>
                                    </p:set>
                                    <p:animEffect transition="in" filter="wipe(left)">
                                      <p:cBhvr>
                                        <p:cTn id="12" dur="300"/>
                                        <p:tgtEl>
                                          <p:spTgt spid="423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8600" y="1295400"/>
            <a:ext cx="8763000" cy="4572000"/>
            <a:chOff x="144" y="912"/>
            <a:chExt cx="5520" cy="2880"/>
          </a:xfrm>
        </p:grpSpPr>
        <p:sp>
          <p:nvSpPr>
            <p:cNvPr id="41987" name="Rectangle 3"/>
            <p:cNvSpPr>
              <a:spLocks noChangeArrowheads="1"/>
            </p:cNvSpPr>
            <p:nvPr/>
          </p:nvSpPr>
          <p:spPr bwMode="auto">
            <a:xfrm>
              <a:off x="144" y="912"/>
              <a:ext cx="5520" cy="2880"/>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41988" name="Rectangle 4"/>
            <p:cNvSpPr>
              <a:spLocks noChangeArrowheads="1"/>
            </p:cNvSpPr>
            <p:nvPr/>
          </p:nvSpPr>
          <p:spPr bwMode="auto">
            <a:xfrm>
              <a:off x="336" y="2115"/>
              <a:ext cx="384" cy="582"/>
            </a:xfrm>
            <a:prstGeom prst="rect">
              <a:avLst/>
            </a:prstGeom>
            <a:gradFill rotWithShape="0">
              <a:gsLst>
                <a:gs pos="0">
                  <a:schemeClr val="bg1"/>
                </a:gs>
                <a:gs pos="100000">
                  <a:schemeClr val="bg1">
                    <a:gamma/>
                    <a:shade val="66275"/>
                    <a:invGamma/>
                  </a:schemeClr>
                </a:gs>
              </a:gsLst>
              <a:path path="shape">
                <a:fillToRect l="50000" t="50000" r="50000" b="50000"/>
              </a:path>
            </a:gradFill>
            <a:ln w="28575">
              <a:solidFill>
                <a:schemeClr val="tx1"/>
              </a:solidFill>
              <a:miter lim="800000"/>
            </a:ln>
            <a:effectLst/>
          </p:spPr>
          <p:txBody>
            <a:bodyPr wrap="none" anchor="ctr"/>
            <a:lstStyle/>
            <a:p>
              <a:endParaRPr lang="zh-CN" altLang="en-US"/>
            </a:p>
          </p:txBody>
        </p:sp>
        <p:sp>
          <p:nvSpPr>
            <p:cNvPr id="41989" name="Oval 5"/>
            <p:cNvSpPr>
              <a:spLocks noChangeArrowheads="1"/>
            </p:cNvSpPr>
            <p:nvPr/>
          </p:nvSpPr>
          <p:spPr bwMode="auto">
            <a:xfrm>
              <a:off x="1248" y="2067"/>
              <a:ext cx="170" cy="714"/>
            </a:xfrm>
            <a:prstGeom prst="ellipse">
              <a:avLst/>
            </a:prstGeom>
            <a:gradFill rotWithShape="0">
              <a:gsLst>
                <a:gs pos="0">
                  <a:srgbClr val="6699FF"/>
                </a:gs>
                <a:gs pos="50000">
                  <a:srgbClr val="6699FF">
                    <a:gamma/>
                    <a:tint val="29804"/>
                    <a:invGamma/>
                  </a:srgbClr>
                </a:gs>
                <a:gs pos="100000">
                  <a:srgbClr val="6699FF"/>
                </a:gs>
              </a:gsLst>
              <a:lin ang="0" scaled="1"/>
            </a:gradFill>
            <a:ln w="28575">
              <a:solidFill>
                <a:srgbClr val="0000FF"/>
              </a:solidFill>
              <a:round/>
            </a:ln>
            <a:effectLst/>
          </p:spPr>
          <p:txBody>
            <a:bodyPr wrap="none" anchor="ctr"/>
            <a:lstStyle/>
            <a:p>
              <a:endParaRPr lang="zh-CN" altLang="en-US"/>
            </a:p>
          </p:txBody>
        </p:sp>
        <p:grpSp>
          <p:nvGrpSpPr>
            <p:cNvPr id="3" name="Group 6"/>
            <p:cNvGrpSpPr/>
            <p:nvPr/>
          </p:nvGrpSpPr>
          <p:grpSpPr bwMode="auto">
            <a:xfrm>
              <a:off x="3888" y="2401"/>
              <a:ext cx="721" cy="479"/>
              <a:chOff x="4128" y="2110"/>
              <a:chExt cx="721" cy="479"/>
            </a:xfrm>
          </p:grpSpPr>
          <p:sp>
            <p:nvSpPr>
              <p:cNvPr id="41991" name="AutoShape 7"/>
              <p:cNvSpPr>
                <a:spLocks noChangeArrowheads="1"/>
              </p:cNvSpPr>
              <p:nvPr/>
            </p:nvSpPr>
            <p:spPr bwMode="auto">
              <a:xfrm rot="497436">
                <a:off x="4128" y="2157"/>
                <a:ext cx="721" cy="432"/>
              </a:xfrm>
              <a:prstGeom prst="roundRect">
                <a:avLst>
                  <a:gd name="adj" fmla="val 16667"/>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28575">
                <a:solidFill>
                  <a:schemeClr val="tx1"/>
                </a:solidFill>
                <a:round/>
              </a:ln>
              <a:effectLst/>
            </p:spPr>
            <p:txBody>
              <a:bodyPr wrap="none" anchor="ctr"/>
              <a:lstStyle/>
              <a:p>
                <a:endParaRPr lang="zh-CN" altLang="en-US"/>
              </a:p>
            </p:txBody>
          </p:sp>
          <p:sp>
            <p:nvSpPr>
              <p:cNvPr id="41992" name="Oval 8"/>
              <p:cNvSpPr>
                <a:spLocks noChangeArrowheads="1"/>
              </p:cNvSpPr>
              <p:nvPr/>
            </p:nvSpPr>
            <p:spPr bwMode="auto">
              <a:xfrm rot="510359">
                <a:off x="4128" y="2110"/>
                <a:ext cx="90" cy="432"/>
              </a:xfrm>
              <a:prstGeom prst="ellipse">
                <a:avLst/>
              </a:prstGeom>
              <a:gradFill rotWithShape="0">
                <a:gsLst>
                  <a:gs pos="0">
                    <a:srgbClr val="99CCFF"/>
                  </a:gs>
                  <a:gs pos="50000">
                    <a:srgbClr val="99CCFF">
                      <a:gamma/>
                      <a:tint val="53725"/>
                      <a:invGamma/>
                    </a:srgbClr>
                  </a:gs>
                  <a:gs pos="100000">
                    <a:srgbClr val="99CCFF"/>
                  </a:gs>
                </a:gsLst>
                <a:lin ang="0" scaled="1"/>
              </a:gradFill>
              <a:ln w="28575">
                <a:solidFill>
                  <a:schemeClr val="tx1"/>
                </a:solidFill>
                <a:round/>
              </a:ln>
              <a:effectLst/>
            </p:spPr>
            <p:txBody>
              <a:bodyPr wrap="none" anchor="ctr"/>
              <a:lstStyle/>
              <a:p>
                <a:endParaRPr lang="zh-CN" altLang="en-US"/>
              </a:p>
            </p:txBody>
          </p:sp>
        </p:grpSp>
        <p:grpSp>
          <p:nvGrpSpPr>
            <p:cNvPr id="4" name="Group 9"/>
            <p:cNvGrpSpPr/>
            <p:nvPr/>
          </p:nvGrpSpPr>
          <p:grpSpPr bwMode="auto">
            <a:xfrm>
              <a:off x="1942" y="2211"/>
              <a:ext cx="794" cy="432"/>
              <a:chOff x="3360" y="3024"/>
              <a:chExt cx="768" cy="480"/>
            </a:xfrm>
          </p:grpSpPr>
          <p:sp>
            <p:nvSpPr>
              <p:cNvPr id="41994" name="AutoShape 10"/>
              <p:cNvSpPr>
                <a:spLocks noChangeArrowheads="1"/>
              </p:cNvSpPr>
              <p:nvPr/>
            </p:nvSpPr>
            <p:spPr bwMode="auto">
              <a:xfrm>
                <a:off x="3360" y="3024"/>
                <a:ext cx="768" cy="480"/>
              </a:xfrm>
              <a:prstGeom prst="roundRect">
                <a:avLst>
                  <a:gd name="adj" fmla="val 16667"/>
                </a:avLst>
              </a:prstGeom>
              <a:gradFill rotWithShape="0">
                <a:gsLst>
                  <a:gs pos="0">
                    <a:schemeClr val="bg1">
                      <a:gamma/>
                      <a:shade val="36863"/>
                      <a:invGamma/>
                    </a:schemeClr>
                  </a:gs>
                  <a:gs pos="50000">
                    <a:schemeClr val="bg1"/>
                  </a:gs>
                  <a:gs pos="100000">
                    <a:schemeClr val="bg1">
                      <a:gamma/>
                      <a:shade val="36863"/>
                      <a:invGamma/>
                    </a:schemeClr>
                  </a:gs>
                </a:gsLst>
                <a:lin ang="5400000" scaled="1"/>
              </a:gradFill>
              <a:ln w="28575">
                <a:solidFill>
                  <a:schemeClr val="tx1"/>
                </a:solidFill>
                <a:round/>
              </a:ln>
              <a:effectLst/>
            </p:spPr>
            <p:txBody>
              <a:bodyPr wrap="none" anchor="ctr"/>
              <a:lstStyle/>
              <a:p>
                <a:endParaRPr lang="zh-CN" altLang="en-US"/>
              </a:p>
            </p:txBody>
          </p:sp>
          <p:sp>
            <p:nvSpPr>
              <p:cNvPr id="41995" name="Oval 11"/>
              <p:cNvSpPr>
                <a:spLocks noChangeArrowheads="1"/>
              </p:cNvSpPr>
              <p:nvPr/>
            </p:nvSpPr>
            <p:spPr bwMode="auto">
              <a:xfrm>
                <a:off x="4032" y="3024"/>
                <a:ext cx="96" cy="480"/>
              </a:xfrm>
              <a:prstGeom prst="ellipse">
                <a:avLst/>
              </a:prstGeom>
              <a:gradFill rotWithShape="0">
                <a:gsLst>
                  <a:gs pos="0">
                    <a:schemeClr val="bg1">
                      <a:gamma/>
                      <a:shade val="36863"/>
                      <a:invGamma/>
                    </a:schemeClr>
                  </a:gs>
                  <a:gs pos="50000">
                    <a:schemeClr val="bg1"/>
                  </a:gs>
                  <a:gs pos="100000">
                    <a:schemeClr val="bg1">
                      <a:gamma/>
                      <a:shade val="36863"/>
                      <a:invGamma/>
                    </a:schemeClr>
                  </a:gs>
                </a:gsLst>
                <a:lin ang="5400000" scaled="1"/>
              </a:gradFill>
              <a:ln w="28575">
                <a:solidFill>
                  <a:schemeClr val="tx1"/>
                </a:solidFill>
                <a:round/>
              </a:ln>
              <a:effectLst/>
            </p:spPr>
            <p:txBody>
              <a:bodyPr wrap="none" anchor="ctr"/>
              <a:lstStyle/>
              <a:p>
                <a:endParaRPr lang="zh-CN" altLang="en-US"/>
              </a:p>
            </p:txBody>
          </p:sp>
        </p:grpSp>
        <p:sp>
          <p:nvSpPr>
            <p:cNvPr id="41996" name="AutoShape 12"/>
            <p:cNvSpPr>
              <a:spLocks noChangeArrowheads="1"/>
            </p:cNvSpPr>
            <p:nvPr/>
          </p:nvSpPr>
          <p:spPr bwMode="auto">
            <a:xfrm rot="322330">
              <a:off x="2928" y="2211"/>
              <a:ext cx="672" cy="528"/>
            </a:xfrm>
            <a:prstGeom prst="triangle">
              <a:avLst>
                <a:gd name="adj" fmla="val 50000"/>
              </a:avLst>
            </a:prstGeom>
            <a:gradFill rotWithShape="0">
              <a:gsLst>
                <a:gs pos="0">
                  <a:srgbClr val="99CCFF">
                    <a:gamma/>
                    <a:tint val="16471"/>
                    <a:invGamma/>
                  </a:srgbClr>
                </a:gs>
                <a:gs pos="100000">
                  <a:srgbClr val="99CCFF"/>
                </a:gs>
              </a:gsLst>
              <a:path path="shape">
                <a:fillToRect l="50000" t="50000" r="50000" b="50000"/>
              </a:path>
            </a:gradFill>
            <a:ln w="28575">
              <a:solidFill>
                <a:srgbClr val="0000FF"/>
              </a:solidFill>
              <a:miter lim="800000"/>
            </a:ln>
            <a:effectLst/>
          </p:spPr>
          <p:txBody>
            <a:bodyPr wrap="none" anchor="ctr"/>
            <a:lstStyle/>
            <a:p>
              <a:endParaRPr lang="zh-CN" altLang="en-US"/>
            </a:p>
          </p:txBody>
        </p:sp>
        <p:sp>
          <p:nvSpPr>
            <p:cNvPr id="41997" name="Rectangle 13"/>
            <p:cNvSpPr>
              <a:spLocks noChangeArrowheads="1"/>
            </p:cNvSpPr>
            <p:nvPr/>
          </p:nvSpPr>
          <p:spPr bwMode="auto">
            <a:xfrm>
              <a:off x="672" y="2349"/>
              <a:ext cx="96" cy="150"/>
            </a:xfrm>
            <a:prstGeom prst="rect">
              <a:avLst/>
            </a:prstGeom>
            <a:solidFill>
              <a:srgbClr val="C0C0C0"/>
            </a:solidFill>
            <a:ln w="9525">
              <a:noFill/>
              <a:miter lim="800000"/>
            </a:ln>
            <a:effectLst/>
          </p:spPr>
          <p:txBody>
            <a:bodyPr wrap="none" anchor="ctr"/>
            <a:lstStyle/>
            <a:p>
              <a:endParaRPr lang="zh-CN" altLang="en-US"/>
            </a:p>
          </p:txBody>
        </p:sp>
        <p:graphicFrame>
          <p:nvGraphicFramePr>
            <p:cNvPr id="41998" name="Object 14"/>
            <p:cNvGraphicFramePr>
              <a:graphicFrameLocks noChangeAspect="1"/>
            </p:cNvGraphicFramePr>
            <p:nvPr/>
          </p:nvGraphicFramePr>
          <p:xfrm>
            <a:off x="384" y="2256"/>
            <a:ext cx="246" cy="293"/>
          </p:xfrm>
          <a:graphic>
            <a:graphicData uri="http://schemas.openxmlformats.org/presentationml/2006/ole">
              <mc:AlternateContent xmlns:mc="http://schemas.openxmlformats.org/markup-compatibility/2006">
                <mc:Choice xmlns:v="urn:schemas-microsoft-com:vml" Requires="v">
                  <p:oleObj spid="_x0000_s4097" name="Equation" r:id="rId1" imgW="3352800" imgH="3962400" progId="">
                    <p:embed/>
                  </p:oleObj>
                </mc:Choice>
                <mc:Fallback>
                  <p:oleObj name="Equation" r:id="rId1" imgW="3352800" imgH="3962400" progId="">
                    <p:embed/>
                    <p:pic>
                      <p:nvPicPr>
                        <p:cNvPr id="0" name="图片 4096"/>
                        <p:cNvPicPr>
                          <a:picLocks noChangeAspect="1"/>
                        </p:cNvPicPr>
                        <p:nvPr/>
                      </p:nvPicPr>
                      <p:blipFill>
                        <a:blip r:embed="rId2"/>
                        <a:stretch>
                          <a:fillRect/>
                        </a:stretch>
                      </p:blipFill>
                      <p:spPr>
                        <a:xfrm>
                          <a:off x="384" y="2256"/>
                          <a:ext cx="246" cy="293"/>
                        </a:xfrm>
                        <a:prstGeom prst="rect">
                          <a:avLst/>
                        </a:prstGeom>
                        <a:noFill/>
                        <a:ln w="9525">
                          <a:noFill/>
                        </a:ln>
                      </p:spPr>
                    </p:pic>
                  </p:oleObj>
                </mc:Fallback>
              </mc:AlternateContent>
            </a:graphicData>
          </a:graphic>
        </p:graphicFrame>
        <p:graphicFrame>
          <p:nvGraphicFramePr>
            <p:cNvPr id="41999" name="Object 15"/>
            <p:cNvGraphicFramePr>
              <a:graphicFrameLocks noChangeAspect="1"/>
            </p:cNvGraphicFramePr>
            <p:nvPr/>
          </p:nvGraphicFramePr>
          <p:xfrm>
            <a:off x="1276" y="1708"/>
            <a:ext cx="288" cy="324"/>
          </p:xfrm>
          <a:graphic>
            <a:graphicData uri="http://schemas.openxmlformats.org/presentationml/2006/ole">
              <mc:AlternateContent xmlns:mc="http://schemas.openxmlformats.org/markup-compatibility/2006">
                <mc:Choice xmlns:v="urn:schemas-microsoft-com:vml" Requires="v">
                  <p:oleObj spid="_x0000_s4098" name="Equation" r:id="rId3" imgW="4572000" imgH="5181600" progId="">
                    <p:embed/>
                  </p:oleObj>
                </mc:Choice>
                <mc:Fallback>
                  <p:oleObj name="Equation" r:id="rId3" imgW="4572000" imgH="5181600" progId="">
                    <p:embed/>
                    <p:pic>
                      <p:nvPicPr>
                        <p:cNvPr id="0" name="图片 4097"/>
                        <p:cNvPicPr>
                          <a:picLocks noChangeAspect="1"/>
                        </p:cNvPicPr>
                        <p:nvPr/>
                      </p:nvPicPr>
                      <p:blipFill>
                        <a:blip r:embed="rId4"/>
                        <a:stretch>
                          <a:fillRect/>
                        </a:stretch>
                      </p:blipFill>
                      <p:spPr>
                        <a:xfrm>
                          <a:off x="1276" y="1708"/>
                          <a:ext cx="288" cy="324"/>
                        </a:xfrm>
                        <a:prstGeom prst="rect">
                          <a:avLst/>
                        </a:prstGeom>
                        <a:noFill/>
                        <a:ln w="9525">
                          <a:noFill/>
                        </a:ln>
                      </p:spPr>
                    </p:pic>
                  </p:oleObj>
                </mc:Fallback>
              </mc:AlternateContent>
            </a:graphicData>
          </a:graphic>
        </p:graphicFrame>
        <p:graphicFrame>
          <p:nvGraphicFramePr>
            <p:cNvPr id="42000" name="Object 16"/>
            <p:cNvGraphicFramePr>
              <a:graphicFrameLocks noChangeAspect="1"/>
            </p:cNvGraphicFramePr>
            <p:nvPr/>
          </p:nvGraphicFramePr>
          <p:xfrm>
            <a:off x="720" y="1971"/>
            <a:ext cx="283" cy="393"/>
          </p:xfrm>
          <a:graphic>
            <a:graphicData uri="http://schemas.openxmlformats.org/presentationml/2006/ole">
              <mc:AlternateContent xmlns:mc="http://schemas.openxmlformats.org/markup-compatibility/2006">
                <mc:Choice xmlns:v="urn:schemas-microsoft-com:vml" Requires="v">
                  <p:oleObj spid="_x0000_s4099" name="Equation" r:id="rId5" imgW="3251200" imgH="4470400" progId="">
                    <p:embed/>
                  </p:oleObj>
                </mc:Choice>
                <mc:Fallback>
                  <p:oleObj name="Equation" r:id="rId5" imgW="3251200" imgH="4470400" progId="">
                    <p:embed/>
                    <p:pic>
                      <p:nvPicPr>
                        <p:cNvPr id="0" name="图片 4098"/>
                        <p:cNvPicPr>
                          <a:picLocks noChangeAspect="1"/>
                        </p:cNvPicPr>
                        <p:nvPr/>
                      </p:nvPicPr>
                      <p:blipFill>
                        <a:blip r:embed="rId6"/>
                        <a:stretch>
                          <a:fillRect/>
                        </a:stretch>
                      </p:blipFill>
                      <p:spPr>
                        <a:xfrm>
                          <a:off x="720" y="1971"/>
                          <a:ext cx="283" cy="393"/>
                        </a:xfrm>
                        <a:prstGeom prst="rect">
                          <a:avLst/>
                        </a:prstGeom>
                        <a:noFill/>
                        <a:ln w="9525">
                          <a:noFill/>
                        </a:ln>
                      </p:spPr>
                    </p:pic>
                  </p:oleObj>
                </mc:Fallback>
              </mc:AlternateContent>
            </a:graphicData>
          </a:graphic>
        </p:graphicFrame>
        <p:sp>
          <p:nvSpPr>
            <p:cNvPr id="42001" name="Text Box 17"/>
            <p:cNvSpPr txBox="1">
              <a:spLocks noChangeArrowheads="1"/>
            </p:cNvSpPr>
            <p:nvPr/>
          </p:nvSpPr>
          <p:spPr bwMode="auto">
            <a:xfrm>
              <a:off x="3792" y="1635"/>
              <a:ext cx="1488"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ln>
            <a:effectLst/>
          </p:spPr>
          <p:txBody>
            <a:bodyPr>
              <a:spAutoFit/>
            </a:bodyPr>
            <a:lstStyle/>
            <a:p>
              <a:pPr>
                <a:spcBef>
                  <a:spcPct val="50000"/>
                </a:spcBef>
              </a:pPr>
              <a:r>
                <a:rPr lang="en-US" altLang="zh-CN" sz="2800" b="1" dirty="0">
                  <a:solidFill>
                    <a:srgbClr val="0000FF"/>
                  </a:solidFill>
                  <a:latin typeface="宋体" panose="02010600030101010101" pitchFamily="2" charset="-122"/>
                </a:rPr>
                <a:t>   </a:t>
              </a:r>
              <a:r>
                <a:rPr lang="zh-CN" altLang="en-US" sz="2800" dirty="0">
                  <a:solidFill>
                    <a:srgbClr val="CC0000"/>
                  </a:solidFill>
                  <a:latin typeface="黑体" panose="02010609060101010101" pitchFamily="49" charset="-122"/>
                  <a:ea typeface="黑体" panose="02010609060101010101" pitchFamily="49" charset="-122"/>
                </a:rPr>
                <a:t>会聚透镜</a:t>
              </a:r>
              <a:endParaRPr lang="zh-CN" altLang="en-US" sz="2800" dirty="0">
                <a:solidFill>
                  <a:srgbClr val="CC0000"/>
                </a:solidFill>
                <a:latin typeface="黑体" panose="02010609060101010101" pitchFamily="49" charset="-122"/>
                <a:ea typeface="黑体" panose="02010609060101010101" pitchFamily="49" charset="-122"/>
              </a:endParaRPr>
            </a:p>
          </p:txBody>
        </p:sp>
        <p:graphicFrame>
          <p:nvGraphicFramePr>
            <p:cNvPr id="42002" name="Object 18"/>
            <p:cNvGraphicFramePr>
              <a:graphicFrameLocks noChangeAspect="1"/>
            </p:cNvGraphicFramePr>
            <p:nvPr/>
          </p:nvGraphicFramePr>
          <p:xfrm>
            <a:off x="3878" y="1645"/>
            <a:ext cx="285" cy="323"/>
          </p:xfrm>
          <a:graphic>
            <a:graphicData uri="http://schemas.openxmlformats.org/presentationml/2006/ole">
              <mc:AlternateContent xmlns:mc="http://schemas.openxmlformats.org/markup-compatibility/2006">
                <mc:Choice xmlns:v="urn:schemas-microsoft-com:vml" Requires="v">
                  <p:oleObj spid="_x0000_s4100" name="Equation" r:id="rId7" imgW="4572000" imgH="5181600" progId="">
                    <p:embed/>
                  </p:oleObj>
                </mc:Choice>
                <mc:Fallback>
                  <p:oleObj name="Equation" r:id="rId7" imgW="4572000" imgH="5181600" progId="">
                    <p:embed/>
                    <p:pic>
                      <p:nvPicPr>
                        <p:cNvPr id="0" name="图片 4099"/>
                        <p:cNvPicPr>
                          <a:picLocks noChangeAspect="1"/>
                        </p:cNvPicPr>
                        <p:nvPr/>
                      </p:nvPicPr>
                      <p:blipFill>
                        <a:blip r:embed="rId8"/>
                        <a:stretch>
                          <a:fillRect/>
                        </a:stretch>
                      </p:blipFill>
                      <p:spPr>
                        <a:xfrm>
                          <a:off x="3878" y="1645"/>
                          <a:ext cx="285" cy="323"/>
                        </a:xfrm>
                        <a:prstGeom prst="rect">
                          <a:avLst/>
                        </a:prstGeom>
                        <a:noFill/>
                        <a:ln w="9525">
                          <a:noFill/>
                        </a:ln>
                      </p:spPr>
                    </p:pic>
                  </p:oleObj>
                </mc:Fallback>
              </mc:AlternateContent>
            </a:graphicData>
          </a:graphic>
        </p:graphicFrame>
        <p:graphicFrame>
          <p:nvGraphicFramePr>
            <p:cNvPr id="42003" name="Object 19"/>
            <p:cNvGraphicFramePr>
              <a:graphicFrameLocks noChangeAspect="1"/>
            </p:cNvGraphicFramePr>
            <p:nvPr/>
          </p:nvGraphicFramePr>
          <p:xfrm>
            <a:off x="5232" y="2568"/>
            <a:ext cx="329" cy="408"/>
          </p:xfrm>
          <a:graphic>
            <a:graphicData uri="http://schemas.openxmlformats.org/presentationml/2006/ole">
              <mc:AlternateContent xmlns:mc="http://schemas.openxmlformats.org/markup-compatibility/2006">
                <mc:Choice xmlns:v="urn:schemas-microsoft-com:vml" Requires="v">
                  <p:oleObj spid="_x0000_s4101" name="Equation" r:id="rId9" imgW="2743200" imgH="3352800" progId="">
                    <p:embed/>
                  </p:oleObj>
                </mc:Choice>
                <mc:Fallback>
                  <p:oleObj name="Equation" r:id="rId9" imgW="2743200" imgH="3352800" progId="">
                    <p:embed/>
                    <p:pic>
                      <p:nvPicPr>
                        <p:cNvPr id="0" name="图片 4100"/>
                        <p:cNvPicPr>
                          <a:picLocks noChangeAspect="1"/>
                        </p:cNvPicPr>
                        <p:nvPr/>
                      </p:nvPicPr>
                      <p:blipFill>
                        <a:blip r:embed="rId10"/>
                        <a:stretch>
                          <a:fillRect/>
                        </a:stretch>
                      </p:blipFill>
                      <p:spPr>
                        <a:xfrm>
                          <a:off x="5232" y="2568"/>
                          <a:ext cx="329" cy="408"/>
                        </a:xfrm>
                        <a:prstGeom prst="rect">
                          <a:avLst/>
                        </a:prstGeom>
                        <a:noFill/>
                        <a:ln w="9525">
                          <a:noFill/>
                        </a:ln>
                      </p:spPr>
                    </p:pic>
                  </p:oleObj>
                </mc:Fallback>
              </mc:AlternateContent>
            </a:graphicData>
          </a:graphic>
        </p:graphicFrame>
        <p:sp>
          <p:nvSpPr>
            <p:cNvPr id="42004" name="Text Box 20"/>
            <p:cNvSpPr txBox="1">
              <a:spLocks noChangeArrowheads="1"/>
            </p:cNvSpPr>
            <p:nvPr/>
          </p:nvSpPr>
          <p:spPr bwMode="auto">
            <a:xfrm>
              <a:off x="240" y="2886"/>
              <a:ext cx="624"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ln>
            <a:effectLst/>
          </p:spPr>
          <p:txBody>
            <a:bodyPr>
              <a:spAutoFit/>
            </a:bodyPr>
            <a:lstStyle/>
            <a:p>
              <a:pPr algn="ctr">
                <a:spcBef>
                  <a:spcPct val="50000"/>
                </a:spcBef>
              </a:pPr>
              <a:r>
                <a:rPr lang="zh-CN" altLang="en-US" sz="2800" dirty="0">
                  <a:solidFill>
                    <a:srgbClr val="CC0000"/>
                  </a:solidFill>
                  <a:latin typeface="黑体" panose="02010609060101010101" pitchFamily="49" charset="-122"/>
                  <a:ea typeface="黑体" panose="02010609060101010101" pitchFamily="49" charset="-122"/>
                </a:rPr>
                <a:t>空腔</a:t>
              </a:r>
              <a:endParaRPr lang="zh-CN" altLang="en-US" sz="2800" dirty="0">
                <a:solidFill>
                  <a:srgbClr val="CC0000"/>
                </a:solidFill>
                <a:latin typeface="黑体" panose="02010609060101010101" pitchFamily="49" charset="-122"/>
                <a:ea typeface="黑体" panose="02010609060101010101" pitchFamily="49" charset="-122"/>
              </a:endParaRPr>
            </a:p>
          </p:txBody>
        </p:sp>
        <p:sp>
          <p:nvSpPr>
            <p:cNvPr id="42005" name="Text Box 21"/>
            <p:cNvSpPr txBox="1">
              <a:spLocks noChangeArrowheads="1"/>
            </p:cNvSpPr>
            <p:nvPr/>
          </p:nvSpPr>
          <p:spPr bwMode="auto">
            <a:xfrm>
              <a:off x="576" y="1635"/>
              <a:ext cx="816"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小孔</a:t>
              </a:r>
              <a:endParaRPr lang="zh-CN" altLang="en-US" sz="2800" dirty="0">
                <a:solidFill>
                  <a:srgbClr val="CC0000"/>
                </a:solidFill>
                <a:latin typeface="黑体" panose="02010609060101010101" pitchFamily="49" charset="-122"/>
                <a:ea typeface="黑体" panose="02010609060101010101" pitchFamily="49" charset="-122"/>
              </a:endParaRPr>
            </a:p>
          </p:txBody>
        </p:sp>
        <p:sp>
          <p:nvSpPr>
            <p:cNvPr id="42006" name="Text Box 22"/>
            <p:cNvSpPr txBox="1">
              <a:spLocks noChangeArrowheads="1"/>
            </p:cNvSpPr>
            <p:nvPr/>
          </p:nvSpPr>
          <p:spPr bwMode="auto">
            <a:xfrm>
              <a:off x="1826" y="1632"/>
              <a:ext cx="1102"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ln>
            <a:effectLst/>
          </p:spPr>
          <p:txBody>
            <a:bodyPr>
              <a:spAutoFit/>
            </a:bodyPr>
            <a:lstStyle/>
            <a:p>
              <a:pPr algn="ctr">
                <a:spcBef>
                  <a:spcPct val="50000"/>
                </a:spcBef>
              </a:pPr>
              <a:r>
                <a:rPr lang="zh-CN" altLang="en-US" sz="2800" dirty="0">
                  <a:solidFill>
                    <a:srgbClr val="CC0000"/>
                  </a:solidFill>
                  <a:latin typeface="黑体" panose="02010609060101010101" pitchFamily="49" charset="-122"/>
                  <a:ea typeface="黑体" panose="02010609060101010101" pitchFamily="49" charset="-122"/>
                </a:rPr>
                <a:t>平行光管</a:t>
              </a:r>
              <a:endParaRPr lang="zh-CN" altLang="en-US" sz="2800" dirty="0">
                <a:solidFill>
                  <a:srgbClr val="CC0000"/>
                </a:solidFill>
                <a:latin typeface="黑体" panose="02010609060101010101" pitchFamily="49" charset="-122"/>
                <a:ea typeface="黑体" panose="02010609060101010101" pitchFamily="49" charset="-122"/>
              </a:endParaRPr>
            </a:p>
          </p:txBody>
        </p:sp>
        <p:sp>
          <p:nvSpPr>
            <p:cNvPr id="42007" name="Text Box 23"/>
            <p:cNvSpPr txBox="1">
              <a:spLocks noChangeArrowheads="1"/>
            </p:cNvSpPr>
            <p:nvPr/>
          </p:nvSpPr>
          <p:spPr bwMode="auto">
            <a:xfrm>
              <a:off x="2928" y="2931"/>
              <a:ext cx="720"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ln>
            <a:effectLst/>
          </p:spPr>
          <p:txBody>
            <a:bodyPr>
              <a:spAutoFit/>
            </a:bodyPr>
            <a:lstStyle/>
            <a:p>
              <a:pPr algn="ctr">
                <a:spcBef>
                  <a:spcPct val="50000"/>
                </a:spcBef>
              </a:pPr>
              <a:r>
                <a:rPr lang="zh-CN" altLang="en-US" sz="2800" dirty="0">
                  <a:solidFill>
                    <a:srgbClr val="CC0000"/>
                  </a:solidFill>
                  <a:latin typeface="黑体" panose="02010609060101010101" pitchFamily="49" charset="-122"/>
                  <a:ea typeface="黑体" panose="02010609060101010101" pitchFamily="49" charset="-122"/>
                </a:rPr>
                <a:t>棱镜</a:t>
              </a:r>
              <a:endParaRPr lang="zh-CN" altLang="en-US" sz="2800" dirty="0">
                <a:solidFill>
                  <a:srgbClr val="CC0000"/>
                </a:solidFill>
                <a:latin typeface="黑体" panose="02010609060101010101" pitchFamily="49" charset="-122"/>
                <a:ea typeface="黑体" panose="02010609060101010101" pitchFamily="49" charset="-122"/>
              </a:endParaRPr>
            </a:p>
          </p:txBody>
        </p:sp>
        <p:sp>
          <p:nvSpPr>
            <p:cNvPr id="42008" name="Text Box 24"/>
            <p:cNvSpPr txBox="1">
              <a:spLocks noChangeArrowheads="1"/>
            </p:cNvSpPr>
            <p:nvPr/>
          </p:nvSpPr>
          <p:spPr bwMode="auto">
            <a:xfrm>
              <a:off x="4704" y="3315"/>
              <a:ext cx="892"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ln>
            <a:effectLst/>
          </p:spPr>
          <p:txBody>
            <a:bodyPr>
              <a:spAutoFit/>
            </a:bodyPr>
            <a:lstStyle/>
            <a:p>
              <a:pPr algn="ctr">
                <a:spcBef>
                  <a:spcPct val="50000"/>
                </a:spcBef>
              </a:pPr>
              <a:r>
                <a:rPr lang="zh-CN" altLang="en-US" sz="2800" dirty="0">
                  <a:solidFill>
                    <a:srgbClr val="CC0000"/>
                  </a:solidFill>
                  <a:latin typeface="黑体" panose="02010609060101010101" pitchFamily="49" charset="-122"/>
                  <a:ea typeface="黑体" panose="02010609060101010101" pitchFamily="49" charset="-122"/>
                </a:rPr>
                <a:t>热电偶</a:t>
              </a:r>
              <a:endParaRPr lang="zh-CN" altLang="en-US" sz="2800" dirty="0">
                <a:latin typeface="黑体" panose="02010609060101010101" pitchFamily="49" charset="-122"/>
                <a:ea typeface="黑体" panose="02010609060101010101" pitchFamily="49" charset="-122"/>
              </a:endParaRPr>
            </a:p>
          </p:txBody>
        </p:sp>
        <p:sp>
          <p:nvSpPr>
            <p:cNvPr id="42009" name="Freeform 25"/>
            <p:cNvSpPr/>
            <p:nvPr/>
          </p:nvSpPr>
          <p:spPr bwMode="auto">
            <a:xfrm>
              <a:off x="4896" y="2784"/>
              <a:ext cx="435" cy="353"/>
            </a:xfrm>
            <a:custGeom>
              <a:avLst/>
              <a:gdLst/>
              <a:ahLst/>
              <a:cxnLst>
                <a:cxn ang="0">
                  <a:pos x="0" y="2"/>
                </a:cxn>
                <a:cxn ang="0">
                  <a:pos x="120" y="101"/>
                </a:cxn>
                <a:cxn ang="0">
                  <a:pos x="189" y="47"/>
                </a:cxn>
                <a:cxn ang="0">
                  <a:pos x="141" y="5"/>
                </a:cxn>
                <a:cxn ang="0">
                  <a:pos x="87" y="80"/>
                </a:cxn>
                <a:cxn ang="0">
                  <a:pos x="192" y="184"/>
                </a:cxn>
                <a:cxn ang="0">
                  <a:pos x="300" y="143"/>
                </a:cxn>
                <a:cxn ang="0">
                  <a:pos x="252" y="92"/>
                </a:cxn>
                <a:cxn ang="0">
                  <a:pos x="201" y="158"/>
                </a:cxn>
                <a:cxn ang="0">
                  <a:pos x="234" y="230"/>
                </a:cxn>
                <a:cxn ang="0">
                  <a:pos x="321" y="278"/>
                </a:cxn>
                <a:cxn ang="0">
                  <a:pos x="402" y="239"/>
                </a:cxn>
                <a:cxn ang="0">
                  <a:pos x="366" y="188"/>
                </a:cxn>
                <a:cxn ang="0">
                  <a:pos x="312" y="248"/>
                </a:cxn>
                <a:cxn ang="0">
                  <a:pos x="363" y="311"/>
                </a:cxn>
                <a:cxn ang="0">
                  <a:pos x="435" y="353"/>
                </a:cxn>
              </a:cxnLst>
              <a:rect l="0" t="0" r="r" b="b"/>
              <a:pathLst>
                <a:path w="435" h="353">
                  <a:moveTo>
                    <a:pt x="0" y="2"/>
                  </a:moveTo>
                  <a:cubicBezTo>
                    <a:pt x="20" y="17"/>
                    <a:pt x="89" y="94"/>
                    <a:pt x="120" y="101"/>
                  </a:cubicBezTo>
                  <a:cubicBezTo>
                    <a:pt x="151" y="108"/>
                    <a:pt x="185" y="63"/>
                    <a:pt x="189" y="47"/>
                  </a:cubicBezTo>
                  <a:cubicBezTo>
                    <a:pt x="193" y="31"/>
                    <a:pt x="158" y="0"/>
                    <a:pt x="141" y="5"/>
                  </a:cubicBezTo>
                  <a:cubicBezTo>
                    <a:pt x="124" y="10"/>
                    <a:pt x="79" y="50"/>
                    <a:pt x="87" y="80"/>
                  </a:cubicBezTo>
                  <a:cubicBezTo>
                    <a:pt x="95" y="110"/>
                    <a:pt x="157" y="174"/>
                    <a:pt x="192" y="184"/>
                  </a:cubicBezTo>
                  <a:cubicBezTo>
                    <a:pt x="227" y="194"/>
                    <a:pt x="290" y="158"/>
                    <a:pt x="300" y="143"/>
                  </a:cubicBezTo>
                  <a:cubicBezTo>
                    <a:pt x="310" y="128"/>
                    <a:pt x="268" y="90"/>
                    <a:pt x="252" y="92"/>
                  </a:cubicBezTo>
                  <a:cubicBezTo>
                    <a:pt x="236" y="94"/>
                    <a:pt x="204" y="135"/>
                    <a:pt x="201" y="158"/>
                  </a:cubicBezTo>
                  <a:cubicBezTo>
                    <a:pt x="198" y="181"/>
                    <a:pt x="214" y="210"/>
                    <a:pt x="234" y="230"/>
                  </a:cubicBezTo>
                  <a:cubicBezTo>
                    <a:pt x="254" y="250"/>
                    <a:pt x="293" y="276"/>
                    <a:pt x="321" y="278"/>
                  </a:cubicBezTo>
                  <a:cubicBezTo>
                    <a:pt x="349" y="280"/>
                    <a:pt x="395" y="254"/>
                    <a:pt x="402" y="239"/>
                  </a:cubicBezTo>
                  <a:cubicBezTo>
                    <a:pt x="409" y="224"/>
                    <a:pt x="381" y="186"/>
                    <a:pt x="366" y="188"/>
                  </a:cubicBezTo>
                  <a:cubicBezTo>
                    <a:pt x="351" y="190"/>
                    <a:pt x="312" y="228"/>
                    <a:pt x="312" y="248"/>
                  </a:cubicBezTo>
                  <a:cubicBezTo>
                    <a:pt x="312" y="268"/>
                    <a:pt x="343" y="294"/>
                    <a:pt x="363" y="311"/>
                  </a:cubicBezTo>
                  <a:cubicBezTo>
                    <a:pt x="383" y="328"/>
                    <a:pt x="420" y="344"/>
                    <a:pt x="435" y="353"/>
                  </a:cubicBezTo>
                </a:path>
              </a:pathLst>
            </a:custGeom>
            <a:noFill/>
            <a:ln w="28575" cap="flat" cmpd="sng">
              <a:solidFill>
                <a:srgbClr val="0000FF"/>
              </a:solidFill>
              <a:prstDash val="solid"/>
              <a:round/>
              <a:headEnd type="none" w="med" len="med"/>
              <a:tailEnd type="none" w="sm" len="lg"/>
            </a:ln>
            <a:effectLst/>
          </p:spPr>
          <p:txBody>
            <a:bodyPr wrap="none"/>
            <a:lstStyle/>
            <a:p>
              <a:endParaRPr lang="zh-CN" altLang="en-US"/>
            </a:p>
          </p:txBody>
        </p:sp>
        <p:sp>
          <p:nvSpPr>
            <p:cNvPr id="42010" name="Freeform 26"/>
            <p:cNvSpPr/>
            <p:nvPr/>
          </p:nvSpPr>
          <p:spPr bwMode="auto">
            <a:xfrm rot="884435" flipV="1">
              <a:off x="4944" y="2448"/>
              <a:ext cx="435" cy="336"/>
            </a:xfrm>
            <a:custGeom>
              <a:avLst/>
              <a:gdLst/>
              <a:ahLst/>
              <a:cxnLst>
                <a:cxn ang="0">
                  <a:pos x="0" y="2"/>
                </a:cxn>
                <a:cxn ang="0">
                  <a:pos x="120" y="101"/>
                </a:cxn>
                <a:cxn ang="0">
                  <a:pos x="189" y="47"/>
                </a:cxn>
                <a:cxn ang="0">
                  <a:pos x="141" y="5"/>
                </a:cxn>
                <a:cxn ang="0">
                  <a:pos x="87" y="80"/>
                </a:cxn>
                <a:cxn ang="0">
                  <a:pos x="192" y="184"/>
                </a:cxn>
                <a:cxn ang="0">
                  <a:pos x="300" y="143"/>
                </a:cxn>
                <a:cxn ang="0">
                  <a:pos x="252" y="92"/>
                </a:cxn>
                <a:cxn ang="0">
                  <a:pos x="201" y="158"/>
                </a:cxn>
                <a:cxn ang="0">
                  <a:pos x="234" y="230"/>
                </a:cxn>
                <a:cxn ang="0">
                  <a:pos x="321" y="278"/>
                </a:cxn>
                <a:cxn ang="0">
                  <a:pos x="402" y="239"/>
                </a:cxn>
                <a:cxn ang="0">
                  <a:pos x="366" y="188"/>
                </a:cxn>
                <a:cxn ang="0">
                  <a:pos x="312" y="248"/>
                </a:cxn>
                <a:cxn ang="0">
                  <a:pos x="363" y="311"/>
                </a:cxn>
                <a:cxn ang="0">
                  <a:pos x="435" y="353"/>
                </a:cxn>
              </a:cxnLst>
              <a:rect l="0" t="0" r="r" b="b"/>
              <a:pathLst>
                <a:path w="435" h="353">
                  <a:moveTo>
                    <a:pt x="0" y="2"/>
                  </a:moveTo>
                  <a:cubicBezTo>
                    <a:pt x="20" y="17"/>
                    <a:pt x="89" y="94"/>
                    <a:pt x="120" y="101"/>
                  </a:cubicBezTo>
                  <a:cubicBezTo>
                    <a:pt x="151" y="108"/>
                    <a:pt x="185" y="63"/>
                    <a:pt x="189" y="47"/>
                  </a:cubicBezTo>
                  <a:cubicBezTo>
                    <a:pt x="193" y="31"/>
                    <a:pt x="158" y="0"/>
                    <a:pt x="141" y="5"/>
                  </a:cubicBezTo>
                  <a:cubicBezTo>
                    <a:pt x="124" y="10"/>
                    <a:pt x="79" y="50"/>
                    <a:pt x="87" y="80"/>
                  </a:cubicBezTo>
                  <a:cubicBezTo>
                    <a:pt x="95" y="110"/>
                    <a:pt x="157" y="174"/>
                    <a:pt x="192" y="184"/>
                  </a:cubicBezTo>
                  <a:cubicBezTo>
                    <a:pt x="227" y="194"/>
                    <a:pt x="290" y="158"/>
                    <a:pt x="300" y="143"/>
                  </a:cubicBezTo>
                  <a:cubicBezTo>
                    <a:pt x="310" y="128"/>
                    <a:pt x="268" y="90"/>
                    <a:pt x="252" y="92"/>
                  </a:cubicBezTo>
                  <a:cubicBezTo>
                    <a:pt x="236" y="94"/>
                    <a:pt x="204" y="135"/>
                    <a:pt x="201" y="158"/>
                  </a:cubicBezTo>
                  <a:cubicBezTo>
                    <a:pt x="198" y="181"/>
                    <a:pt x="214" y="210"/>
                    <a:pt x="234" y="230"/>
                  </a:cubicBezTo>
                  <a:cubicBezTo>
                    <a:pt x="254" y="250"/>
                    <a:pt x="293" y="276"/>
                    <a:pt x="321" y="278"/>
                  </a:cubicBezTo>
                  <a:cubicBezTo>
                    <a:pt x="349" y="280"/>
                    <a:pt x="395" y="254"/>
                    <a:pt x="402" y="239"/>
                  </a:cubicBezTo>
                  <a:cubicBezTo>
                    <a:pt x="409" y="224"/>
                    <a:pt x="381" y="186"/>
                    <a:pt x="366" y="188"/>
                  </a:cubicBezTo>
                  <a:cubicBezTo>
                    <a:pt x="351" y="190"/>
                    <a:pt x="312" y="228"/>
                    <a:pt x="312" y="248"/>
                  </a:cubicBezTo>
                  <a:cubicBezTo>
                    <a:pt x="312" y="268"/>
                    <a:pt x="343" y="294"/>
                    <a:pt x="363" y="311"/>
                  </a:cubicBezTo>
                  <a:cubicBezTo>
                    <a:pt x="383" y="328"/>
                    <a:pt x="420" y="344"/>
                    <a:pt x="435" y="353"/>
                  </a:cubicBezTo>
                </a:path>
              </a:pathLst>
            </a:custGeom>
            <a:noFill/>
            <a:ln w="28575" cap="flat" cmpd="sng">
              <a:solidFill>
                <a:srgbClr val="0000FF"/>
              </a:solidFill>
              <a:prstDash val="solid"/>
              <a:round/>
              <a:headEnd type="none" w="med" len="med"/>
              <a:tailEnd type="none" w="sm" len="lg"/>
            </a:ln>
            <a:effectLst/>
          </p:spPr>
          <p:txBody>
            <a:bodyPr wrap="none"/>
            <a:lstStyle/>
            <a:p>
              <a:endParaRPr lang="zh-CN" altLang="en-US"/>
            </a:p>
          </p:txBody>
        </p:sp>
        <p:sp>
          <p:nvSpPr>
            <p:cNvPr id="42011" name="Oval 27"/>
            <p:cNvSpPr>
              <a:spLocks noChangeArrowheads="1"/>
            </p:cNvSpPr>
            <p:nvPr/>
          </p:nvSpPr>
          <p:spPr bwMode="auto">
            <a:xfrm rot="520878">
              <a:off x="4896" y="2691"/>
              <a:ext cx="48" cy="144"/>
            </a:xfrm>
            <a:prstGeom prst="ellipse">
              <a:avLst/>
            </a:prstGeom>
            <a:solidFill>
              <a:srgbClr val="CCECFF"/>
            </a:solidFill>
            <a:ln w="28575">
              <a:solidFill>
                <a:srgbClr val="0000FF"/>
              </a:solidFill>
              <a:round/>
              <a:tailEnd type="none" w="sm" len="lg"/>
            </a:ln>
            <a:effectLst/>
          </p:spPr>
          <p:txBody>
            <a:bodyPr wrap="none" anchor="ctr"/>
            <a:lstStyle/>
            <a:p>
              <a:endParaRPr lang="zh-CN" altLang="en-US"/>
            </a:p>
          </p:txBody>
        </p:sp>
        <p:sp>
          <p:nvSpPr>
            <p:cNvPr id="42012" name="Text Box 28"/>
            <p:cNvSpPr txBox="1">
              <a:spLocks noChangeArrowheads="1"/>
            </p:cNvSpPr>
            <p:nvPr/>
          </p:nvSpPr>
          <p:spPr bwMode="auto">
            <a:xfrm>
              <a:off x="144" y="912"/>
              <a:ext cx="5520"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测量黑体辐射出射度实验装置</a:t>
              </a:r>
              <a:endParaRPr lang="zh-CN" altLang="en-US" sz="2800" dirty="0">
                <a:latin typeface="黑体" panose="02010609060101010101" pitchFamily="49" charset="-122"/>
                <a:ea typeface="黑体" panose="02010609060101010101" pitchFamily="49" charset="-122"/>
              </a:endParaRPr>
            </a:p>
          </p:txBody>
        </p:sp>
        <p:grpSp>
          <p:nvGrpSpPr>
            <p:cNvPr id="5" name="Group 29"/>
            <p:cNvGrpSpPr/>
            <p:nvPr/>
          </p:nvGrpSpPr>
          <p:grpSpPr bwMode="auto">
            <a:xfrm>
              <a:off x="1344" y="2259"/>
              <a:ext cx="1344" cy="336"/>
              <a:chOff x="1344" y="2259"/>
              <a:chExt cx="1344" cy="336"/>
            </a:xfrm>
          </p:grpSpPr>
          <p:sp>
            <p:nvSpPr>
              <p:cNvPr id="42014" name="Line 30"/>
              <p:cNvSpPr>
                <a:spLocks noChangeShapeType="1"/>
              </p:cNvSpPr>
              <p:nvPr/>
            </p:nvSpPr>
            <p:spPr bwMode="auto">
              <a:xfrm>
                <a:off x="1344" y="2307"/>
                <a:ext cx="1344" cy="288"/>
              </a:xfrm>
              <a:prstGeom prst="line">
                <a:avLst/>
              </a:prstGeom>
              <a:noFill/>
              <a:ln w="28575">
                <a:solidFill>
                  <a:srgbClr val="FF0000"/>
                </a:solidFill>
                <a:round/>
              </a:ln>
              <a:effectLst/>
            </p:spPr>
            <p:txBody>
              <a:bodyPr wrap="none" anchor="ctr"/>
              <a:lstStyle/>
              <a:p>
                <a:endParaRPr lang="zh-CN" altLang="en-US"/>
              </a:p>
            </p:txBody>
          </p:sp>
          <p:sp>
            <p:nvSpPr>
              <p:cNvPr id="42015" name="Line 31"/>
              <p:cNvSpPr>
                <a:spLocks noChangeShapeType="1"/>
              </p:cNvSpPr>
              <p:nvPr/>
            </p:nvSpPr>
            <p:spPr bwMode="auto">
              <a:xfrm flipV="1">
                <a:off x="1344" y="2259"/>
                <a:ext cx="1344" cy="336"/>
              </a:xfrm>
              <a:prstGeom prst="line">
                <a:avLst/>
              </a:prstGeom>
              <a:noFill/>
              <a:ln w="28575">
                <a:solidFill>
                  <a:srgbClr val="FF0000"/>
                </a:solidFill>
                <a:round/>
              </a:ln>
              <a:effectLst/>
            </p:spPr>
            <p:txBody>
              <a:bodyPr wrap="none" anchor="ctr"/>
              <a:lstStyle/>
              <a:p>
                <a:endParaRPr lang="zh-CN" altLang="en-US"/>
              </a:p>
            </p:txBody>
          </p:sp>
        </p:grpSp>
        <p:grpSp>
          <p:nvGrpSpPr>
            <p:cNvPr id="6" name="Group 32"/>
            <p:cNvGrpSpPr/>
            <p:nvPr/>
          </p:nvGrpSpPr>
          <p:grpSpPr bwMode="auto">
            <a:xfrm>
              <a:off x="2688" y="2259"/>
              <a:ext cx="1248" cy="480"/>
              <a:chOff x="2688" y="2259"/>
              <a:chExt cx="1248" cy="480"/>
            </a:xfrm>
          </p:grpSpPr>
          <p:sp>
            <p:nvSpPr>
              <p:cNvPr id="42017" name="Line 33"/>
              <p:cNvSpPr>
                <a:spLocks noChangeShapeType="1"/>
              </p:cNvSpPr>
              <p:nvPr/>
            </p:nvSpPr>
            <p:spPr bwMode="auto">
              <a:xfrm>
                <a:off x="2688" y="2259"/>
                <a:ext cx="672" cy="96"/>
              </a:xfrm>
              <a:prstGeom prst="line">
                <a:avLst/>
              </a:prstGeom>
              <a:noFill/>
              <a:ln w="28575">
                <a:solidFill>
                  <a:srgbClr val="FF0000"/>
                </a:solidFill>
                <a:round/>
              </a:ln>
              <a:effectLst/>
            </p:spPr>
            <p:txBody>
              <a:bodyPr wrap="none" anchor="ctr"/>
              <a:lstStyle/>
              <a:p>
                <a:endParaRPr lang="zh-CN" altLang="en-US"/>
              </a:p>
            </p:txBody>
          </p:sp>
          <p:sp>
            <p:nvSpPr>
              <p:cNvPr id="42018" name="Line 34"/>
              <p:cNvSpPr>
                <a:spLocks noChangeShapeType="1"/>
              </p:cNvSpPr>
              <p:nvPr/>
            </p:nvSpPr>
            <p:spPr bwMode="auto">
              <a:xfrm>
                <a:off x="2688" y="2589"/>
                <a:ext cx="864" cy="102"/>
              </a:xfrm>
              <a:prstGeom prst="line">
                <a:avLst/>
              </a:prstGeom>
              <a:noFill/>
              <a:ln w="28575">
                <a:solidFill>
                  <a:srgbClr val="FF0000"/>
                </a:solidFill>
                <a:round/>
              </a:ln>
              <a:effectLst/>
            </p:spPr>
            <p:txBody>
              <a:bodyPr wrap="none" anchor="ctr"/>
              <a:lstStyle/>
              <a:p>
                <a:endParaRPr lang="zh-CN" altLang="en-US"/>
              </a:p>
            </p:txBody>
          </p:sp>
          <p:sp>
            <p:nvSpPr>
              <p:cNvPr id="42019" name="Line 35"/>
              <p:cNvSpPr>
                <a:spLocks noChangeShapeType="1"/>
              </p:cNvSpPr>
              <p:nvPr/>
            </p:nvSpPr>
            <p:spPr bwMode="auto">
              <a:xfrm>
                <a:off x="3360" y="2355"/>
                <a:ext cx="576" cy="96"/>
              </a:xfrm>
              <a:prstGeom prst="line">
                <a:avLst/>
              </a:prstGeom>
              <a:noFill/>
              <a:ln w="28575">
                <a:solidFill>
                  <a:srgbClr val="FF0000"/>
                </a:solidFill>
                <a:round/>
              </a:ln>
              <a:effectLst/>
            </p:spPr>
            <p:txBody>
              <a:bodyPr wrap="none" anchor="ctr"/>
              <a:lstStyle/>
              <a:p>
                <a:endParaRPr lang="zh-CN" altLang="en-US"/>
              </a:p>
            </p:txBody>
          </p:sp>
          <p:sp>
            <p:nvSpPr>
              <p:cNvPr id="42020" name="Line 36"/>
              <p:cNvSpPr>
                <a:spLocks noChangeShapeType="1"/>
              </p:cNvSpPr>
              <p:nvPr/>
            </p:nvSpPr>
            <p:spPr bwMode="auto">
              <a:xfrm>
                <a:off x="3552" y="2685"/>
                <a:ext cx="384" cy="54"/>
              </a:xfrm>
              <a:prstGeom prst="line">
                <a:avLst/>
              </a:prstGeom>
              <a:noFill/>
              <a:ln w="28575">
                <a:solidFill>
                  <a:srgbClr val="FF0000"/>
                </a:solidFill>
                <a:round/>
              </a:ln>
              <a:effectLst/>
            </p:spPr>
            <p:txBody>
              <a:bodyPr wrap="none" anchor="ctr"/>
              <a:lstStyle/>
              <a:p>
                <a:endParaRPr lang="zh-CN" altLang="en-US"/>
              </a:p>
            </p:txBody>
          </p:sp>
        </p:grpSp>
        <p:grpSp>
          <p:nvGrpSpPr>
            <p:cNvPr id="7" name="Group 37"/>
            <p:cNvGrpSpPr/>
            <p:nvPr/>
          </p:nvGrpSpPr>
          <p:grpSpPr bwMode="auto">
            <a:xfrm>
              <a:off x="3888" y="2451"/>
              <a:ext cx="1008" cy="336"/>
              <a:chOff x="3888" y="2451"/>
              <a:chExt cx="1008" cy="336"/>
            </a:xfrm>
          </p:grpSpPr>
          <p:sp>
            <p:nvSpPr>
              <p:cNvPr id="42022" name="Line 38"/>
              <p:cNvSpPr>
                <a:spLocks noChangeShapeType="1"/>
              </p:cNvSpPr>
              <p:nvPr/>
            </p:nvSpPr>
            <p:spPr bwMode="auto">
              <a:xfrm>
                <a:off x="3936" y="2451"/>
                <a:ext cx="960" cy="336"/>
              </a:xfrm>
              <a:prstGeom prst="line">
                <a:avLst/>
              </a:prstGeom>
              <a:noFill/>
              <a:ln w="28575">
                <a:solidFill>
                  <a:srgbClr val="FF0000"/>
                </a:solidFill>
                <a:round/>
              </a:ln>
              <a:effectLst/>
            </p:spPr>
            <p:txBody>
              <a:bodyPr wrap="none" anchor="ctr"/>
              <a:lstStyle/>
              <a:p>
                <a:endParaRPr lang="zh-CN" altLang="en-US"/>
              </a:p>
            </p:txBody>
          </p:sp>
          <p:sp>
            <p:nvSpPr>
              <p:cNvPr id="42023" name="Line 39"/>
              <p:cNvSpPr>
                <a:spLocks noChangeShapeType="1"/>
              </p:cNvSpPr>
              <p:nvPr/>
            </p:nvSpPr>
            <p:spPr bwMode="auto">
              <a:xfrm flipV="1">
                <a:off x="3888" y="2739"/>
                <a:ext cx="1008" cy="0"/>
              </a:xfrm>
              <a:prstGeom prst="line">
                <a:avLst/>
              </a:prstGeom>
              <a:noFill/>
              <a:ln w="28575">
                <a:solidFill>
                  <a:srgbClr val="FF0000"/>
                </a:solidFill>
                <a:round/>
              </a:ln>
              <a:effectLst/>
            </p:spPr>
            <p:txBody>
              <a:bodyPr wrap="none" anchor="ctr"/>
              <a:lstStyle/>
              <a:p>
                <a:endParaRPr lang="zh-CN" altLang="en-US"/>
              </a:p>
            </p:txBody>
          </p:sp>
        </p:grpSp>
        <p:grpSp>
          <p:nvGrpSpPr>
            <p:cNvPr id="8" name="Group 40"/>
            <p:cNvGrpSpPr/>
            <p:nvPr/>
          </p:nvGrpSpPr>
          <p:grpSpPr bwMode="auto">
            <a:xfrm>
              <a:off x="4320" y="2016"/>
              <a:ext cx="240" cy="1344"/>
              <a:chOff x="4320" y="2016"/>
              <a:chExt cx="240" cy="1344"/>
            </a:xfrm>
          </p:grpSpPr>
          <p:sp>
            <p:nvSpPr>
              <p:cNvPr id="42025" name="Line 41"/>
              <p:cNvSpPr>
                <a:spLocks noChangeShapeType="1"/>
              </p:cNvSpPr>
              <p:nvPr/>
            </p:nvSpPr>
            <p:spPr bwMode="auto">
              <a:xfrm flipH="1">
                <a:off x="4320" y="2976"/>
                <a:ext cx="96" cy="384"/>
              </a:xfrm>
              <a:prstGeom prst="line">
                <a:avLst/>
              </a:prstGeom>
              <a:noFill/>
              <a:ln w="57150">
                <a:solidFill>
                  <a:srgbClr val="CC00CC"/>
                </a:solidFill>
                <a:round/>
                <a:tailEnd type="triangle" w="sm" len="lg"/>
              </a:ln>
              <a:effectLst/>
            </p:spPr>
            <p:txBody>
              <a:bodyPr wrap="none"/>
              <a:lstStyle/>
              <a:p>
                <a:endParaRPr lang="zh-CN" altLang="en-US"/>
              </a:p>
            </p:txBody>
          </p:sp>
          <p:sp>
            <p:nvSpPr>
              <p:cNvPr id="42026" name="Line 42"/>
              <p:cNvSpPr>
                <a:spLocks noChangeShapeType="1"/>
              </p:cNvSpPr>
              <p:nvPr/>
            </p:nvSpPr>
            <p:spPr bwMode="auto">
              <a:xfrm flipV="1">
                <a:off x="4512" y="2016"/>
                <a:ext cx="48" cy="384"/>
              </a:xfrm>
              <a:prstGeom prst="line">
                <a:avLst/>
              </a:prstGeom>
              <a:noFill/>
              <a:ln w="57150">
                <a:solidFill>
                  <a:srgbClr val="CC00CC"/>
                </a:solidFill>
                <a:round/>
                <a:tailEnd type="triangle" w="sm" len="lg"/>
              </a:ln>
              <a:effectLst/>
            </p:spPr>
            <p:txBody>
              <a:bodyPr wrap="none"/>
              <a:lstStyle/>
              <a:p>
                <a:endParaRPr lang="zh-CN" altLang="en-US"/>
              </a:p>
            </p:txBody>
          </p:sp>
        </p:grpSp>
        <p:grpSp>
          <p:nvGrpSpPr>
            <p:cNvPr id="9" name="Group 43"/>
            <p:cNvGrpSpPr/>
            <p:nvPr/>
          </p:nvGrpSpPr>
          <p:grpSpPr bwMode="auto">
            <a:xfrm>
              <a:off x="720" y="2307"/>
              <a:ext cx="624" cy="288"/>
              <a:chOff x="720" y="2307"/>
              <a:chExt cx="624" cy="288"/>
            </a:xfrm>
          </p:grpSpPr>
          <p:grpSp>
            <p:nvGrpSpPr>
              <p:cNvPr id="10" name="Group 44"/>
              <p:cNvGrpSpPr/>
              <p:nvPr/>
            </p:nvGrpSpPr>
            <p:grpSpPr bwMode="auto">
              <a:xfrm>
                <a:off x="720" y="2307"/>
                <a:ext cx="624" cy="288"/>
                <a:chOff x="720" y="2016"/>
                <a:chExt cx="624" cy="288"/>
              </a:xfrm>
            </p:grpSpPr>
            <p:sp>
              <p:nvSpPr>
                <p:cNvPr id="42029" name="Line 45"/>
                <p:cNvSpPr>
                  <a:spLocks noChangeShapeType="1"/>
                </p:cNvSpPr>
                <p:nvPr/>
              </p:nvSpPr>
              <p:spPr bwMode="auto">
                <a:xfrm flipV="1">
                  <a:off x="720" y="2016"/>
                  <a:ext cx="624" cy="144"/>
                </a:xfrm>
                <a:prstGeom prst="line">
                  <a:avLst/>
                </a:prstGeom>
                <a:noFill/>
                <a:ln w="28575">
                  <a:solidFill>
                    <a:srgbClr val="FF0000"/>
                  </a:solidFill>
                  <a:round/>
                </a:ln>
                <a:effectLst/>
              </p:spPr>
              <p:txBody>
                <a:bodyPr wrap="none" anchor="ctr"/>
                <a:lstStyle/>
                <a:p>
                  <a:endParaRPr lang="zh-CN" altLang="en-US"/>
                </a:p>
              </p:txBody>
            </p:sp>
            <p:sp>
              <p:nvSpPr>
                <p:cNvPr id="42030" name="Line 46"/>
                <p:cNvSpPr>
                  <a:spLocks noChangeShapeType="1"/>
                </p:cNvSpPr>
                <p:nvPr/>
              </p:nvSpPr>
              <p:spPr bwMode="auto">
                <a:xfrm>
                  <a:off x="720" y="2160"/>
                  <a:ext cx="624" cy="144"/>
                </a:xfrm>
                <a:prstGeom prst="line">
                  <a:avLst/>
                </a:prstGeom>
                <a:noFill/>
                <a:ln w="28575">
                  <a:solidFill>
                    <a:srgbClr val="FF0000"/>
                  </a:solidFill>
                  <a:round/>
                </a:ln>
                <a:effectLst/>
              </p:spPr>
              <p:txBody>
                <a:bodyPr wrap="none" anchor="ctr"/>
                <a:lstStyle/>
                <a:p>
                  <a:endParaRPr lang="zh-CN" altLang="en-US"/>
                </a:p>
              </p:txBody>
            </p:sp>
          </p:grpSp>
          <p:sp>
            <p:nvSpPr>
              <p:cNvPr id="42031" name="Line 47"/>
              <p:cNvSpPr>
                <a:spLocks noChangeShapeType="1"/>
              </p:cNvSpPr>
              <p:nvPr/>
            </p:nvSpPr>
            <p:spPr bwMode="auto">
              <a:xfrm flipV="1">
                <a:off x="960" y="2352"/>
                <a:ext cx="192" cy="48"/>
              </a:xfrm>
              <a:prstGeom prst="line">
                <a:avLst/>
              </a:prstGeom>
              <a:noFill/>
              <a:ln w="38100">
                <a:solidFill>
                  <a:srgbClr val="FF0000"/>
                </a:solidFill>
                <a:round/>
                <a:tailEnd type="triangle" w="sm" len="lg"/>
              </a:ln>
              <a:effectLst/>
            </p:spPr>
            <p:txBody>
              <a:bodyPr wrap="none"/>
              <a:lstStyle/>
              <a:p>
                <a:endParaRPr lang="zh-CN" altLang="en-US"/>
              </a:p>
            </p:txBody>
          </p:sp>
          <p:sp>
            <p:nvSpPr>
              <p:cNvPr id="42032" name="Line 48"/>
              <p:cNvSpPr>
                <a:spLocks noChangeShapeType="1"/>
              </p:cNvSpPr>
              <p:nvPr/>
            </p:nvSpPr>
            <p:spPr bwMode="auto">
              <a:xfrm>
                <a:off x="912" y="2496"/>
                <a:ext cx="240" cy="48"/>
              </a:xfrm>
              <a:prstGeom prst="line">
                <a:avLst/>
              </a:prstGeom>
              <a:noFill/>
              <a:ln w="38100">
                <a:solidFill>
                  <a:srgbClr val="FF0000"/>
                </a:solidFill>
                <a:round/>
                <a:tailEnd type="triangle" w="sm" len="lg"/>
              </a:ln>
              <a:effectLst/>
            </p:spPr>
            <p:txBody>
              <a:bodyPr wrap="none"/>
              <a:lstStyle/>
              <a:p>
                <a:endParaRPr lang="zh-CN" altLang="en-US"/>
              </a:p>
            </p:txBody>
          </p:sp>
        </p:grpSp>
      </p:grpSp>
      <p:sp>
        <p:nvSpPr>
          <p:cNvPr id="49" name="矩形 48"/>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228600" y="1385887"/>
            <a:ext cx="5105400" cy="519113"/>
          </a:xfrm>
          <a:prstGeom prst="rect">
            <a:avLst/>
          </a:prstGeom>
          <a:noFill/>
          <a:ln w="9525">
            <a:noFill/>
            <a:miter lim="800000"/>
          </a:ln>
          <a:effectLst/>
        </p:spPr>
        <p:txBody>
          <a:bodyPr>
            <a:spAutoFit/>
          </a:bodyPr>
          <a:lstStyle/>
          <a:p>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1</a:t>
            </a:r>
            <a:r>
              <a:rPr lang="zh-CN" altLang="en-US" sz="2800" dirty="0">
                <a:solidFill>
                  <a:srgbClr val="C00000"/>
                </a:solidFill>
                <a:latin typeface="黑体" panose="02010609060101010101" pitchFamily="49" charset="-122"/>
                <a:ea typeface="黑体" panose="02010609060101010101" pitchFamily="49" charset="-122"/>
              </a:rPr>
              <a:t>）斯特藩</a:t>
            </a:r>
            <a:r>
              <a:rPr lang="en-US" altLang="zh-CN" sz="2800" dirty="0">
                <a:solidFill>
                  <a:srgbClr val="C00000"/>
                </a:solidFill>
                <a:latin typeface="黑体" panose="02010609060101010101" pitchFamily="49" charset="-122"/>
                <a:ea typeface="黑体" panose="02010609060101010101" pitchFamily="49" charset="-122"/>
              </a:rPr>
              <a:t>—</a:t>
            </a:r>
            <a:r>
              <a:rPr lang="zh-CN" altLang="en-US" sz="2800" dirty="0">
                <a:solidFill>
                  <a:srgbClr val="C00000"/>
                </a:solidFill>
                <a:latin typeface="黑体" panose="02010609060101010101" pitchFamily="49" charset="-122"/>
                <a:ea typeface="黑体" panose="02010609060101010101" pitchFamily="49" charset="-122"/>
              </a:rPr>
              <a:t>玻耳兹曼定律</a:t>
            </a:r>
            <a:endParaRPr lang="zh-CN" altLang="en-US" sz="2800" dirty="0">
              <a:solidFill>
                <a:srgbClr val="C00000"/>
              </a:solidFill>
              <a:latin typeface="黑体" panose="02010609060101010101" pitchFamily="49" charset="-122"/>
              <a:ea typeface="黑体" panose="02010609060101010101" pitchFamily="49" charset="-122"/>
            </a:endParaRPr>
          </a:p>
        </p:txBody>
      </p:sp>
      <p:graphicFrame>
        <p:nvGraphicFramePr>
          <p:cNvPr id="43011" name="Object 3"/>
          <p:cNvGraphicFramePr>
            <a:graphicFrameLocks noChangeAspect="1"/>
          </p:cNvGraphicFramePr>
          <p:nvPr/>
        </p:nvGraphicFramePr>
        <p:xfrm>
          <a:off x="304800" y="2071687"/>
          <a:ext cx="4648200" cy="838200"/>
        </p:xfrm>
        <a:graphic>
          <a:graphicData uri="http://schemas.openxmlformats.org/presentationml/2006/ole">
            <mc:AlternateContent xmlns:mc="http://schemas.openxmlformats.org/markup-compatibility/2006">
              <mc:Choice xmlns:v="urn:schemas-microsoft-com:vml" Requires="v">
                <p:oleObj spid="_x0000_s5121" name="Equation" r:id="rId1" imgW="40843200" imgH="7924800" progId="">
                  <p:embed/>
                </p:oleObj>
              </mc:Choice>
              <mc:Fallback>
                <p:oleObj name="Equation" r:id="rId1" imgW="40843200" imgH="7924800" progId="">
                  <p:embed/>
                  <p:pic>
                    <p:nvPicPr>
                      <p:cNvPr id="0" name="图片 5120"/>
                      <p:cNvPicPr>
                        <a:picLocks noChangeAspect="1"/>
                      </p:cNvPicPr>
                      <p:nvPr/>
                    </p:nvPicPr>
                    <p:blipFill>
                      <a:blip r:embed="rId2"/>
                      <a:stretch>
                        <a:fillRect/>
                      </a:stretch>
                    </p:blipFill>
                    <p:spPr>
                      <a:xfrm>
                        <a:off x="304800" y="2071687"/>
                        <a:ext cx="4648200" cy="838200"/>
                      </a:xfrm>
                      <a:prstGeom prst="rect">
                        <a:avLst/>
                      </a:prstGeom>
                      <a:gradFill rotWithShape="0">
                        <a:gsLst>
                          <a:gs pos="0">
                            <a:srgbClr val="4F81BD"/>
                          </a:gs>
                          <a:gs pos="50000">
                            <a:srgbClr val="FFFFFF"/>
                          </a:gs>
                          <a:gs pos="100000">
                            <a:srgbClr val="4F81BD"/>
                          </a:gs>
                        </a:gsLst>
                        <a:lin ang="5400000" scaled="1"/>
                        <a:tileRect/>
                      </a:gradFill>
                      <a:ln w="12700" cap="flat" cmpd="sng">
                        <a:solidFill>
                          <a:srgbClr val="1F497D"/>
                        </a:solidFill>
                        <a:prstDash val="solid"/>
                        <a:miter/>
                        <a:headEnd type="none" w="med" len="med"/>
                        <a:tailEnd type="none" w="med" len="med"/>
                      </a:ln>
                    </p:spPr>
                  </p:pic>
                </p:oleObj>
              </mc:Fallback>
            </mc:AlternateContent>
          </a:graphicData>
        </a:graphic>
      </p:graphicFrame>
      <p:grpSp>
        <p:nvGrpSpPr>
          <p:cNvPr id="2" name="Group 4"/>
          <p:cNvGrpSpPr/>
          <p:nvPr/>
        </p:nvGrpSpPr>
        <p:grpSpPr bwMode="auto">
          <a:xfrm>
            <a:off x="457200" y="2916237"/>
            <a:ext cx="4419600" cy="1060450"/>
            <a:chOff x="288" y="1776"/>
            <a:chExt cx="2784" cy="668"/>
          </a:xfrm>
        </p:grpSpPr>
        <p:graphicFrame>
          <p:nvGraphicFramePr>
            <p:cNvPr id="43013" name="Object 5"/>
            <p:cNvGraphicFramePr>
              <a:graphicFrameLocks noChangeAspect="1"/>
            </p:cNvGraphicFramePr>
            <p:nvPr/>
          </p:nvGraphicFramePr>
          <p:xfrm>
            <a:off x="288" y="2112"/>
            <a:ext cx="2784" cy="332"/>
          </p:xfrm>
          <a:graphic>
            <a:graphicData uri="http://schemas.openxmlformats.org/presentationml/2006/ole">
              <mc:AlternateContent xmlns:mc="http://schemas.openxmlformats.org/markup-compatibility/2006">
                <mc:Choice xmlns:v="urn:schemas-microsoft-com:vml" Requires="v">
                  <p:oleObj spid="_x0000_s5122" name="Equation" r:id="rId3" imgW="42367200" imgH="4876800" progId="">
                    <p:embed/>
                  </p:oleObj>
                </mc:Choice>
                <mc:Fallback>
                  <p:oleObj name="Equation" r:id="rId3" imgW="42367200" imgH="4876800" progId="">
                    <p:embed/>
                    <p:pic>
                      <p:nvPicPr>
                        <p:cNvPr id="0" name="图片 5121"/>
                        <p:cNvPicPr>
                          <a:picLocks noChangeAspect="1"/>
                        </p:cNvPicPr>
                        <p:nvPr/>
                      </p:nvPicPr>
                      <p:blipFill>
                        <a:blip r:embed="rId4"/>
                        <a:stretch>
                          <a:fillRect/>
                        </a:stretch>
                      </p:blipFill>
                      <p:spPr>
                        <a:xfrm>
                          <a:off x="288" y="2112"/>
                          <a:ext cx="2784" cy="332"/>
                        </a:xfrm>
                        <a:prstGeom prst="rect">
                          <a:avLst/>
                        </a:prstGeom>
                        <a:noFill/>
                        <a:ln w="9525">
                          <a:noFill/>
                        </a:ln>
                      </p:spPr>
                    </p:pic>
                  </p:oleObj>
                </mc:Fallback>
              </mc:AlternateContent>
            </a:graphicData>
          </a:graphic>
        </p:graphicFrame>
        <p:sp>
          <p:nvSpPr>
            <p:cNvPr id="43014" name="Rectangle 6"/>
            <p:cNvSpPr>
              <a:spLocks noChangeArrowheads="1"/>
            </p:cNvSpPr>
            <p:nvPr/>
          </p:nvSpPr>
          <p:spPr bwMode="auto">
            <a:xfrm>
              <a:off x="463" y="1776"/>
              <a:ext cx="2561" cy="327"/>
            </a:xfrm>
            <a:prstGeom prst="rect">
              <a:avLst/>
            </a:prstGeom>
            <a:noFill/>
            <a:ln w="28575">
              <a:noFill/>
              <a:miter lim="800000"/>
            </a:ln>
            <a:effectLst/>
          </p:spPr>
          <p:txBody>
            <a:bodyPr>
              <a:spAutoFit/>
            </a:bodyPr>
            <a:lstStyle/>
            <a:p>
              <a:r>
                <a:rPr lang="zh-CN" altLang="en-US" sz="2800" dirty="0">
                  <a:latin typeface="黑体" panose="02010609060101010101" pitchFamily="49" charset="-122"/>
                  <a:ea typeface="黑体" panose="02010609060101010101" pitchFamily="49" charset="-122"/>
                </a:rPr>
                <a:t>斯特藩</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玻耳兹曼常数</a:t>
              </a:r>
              <a:endParaRPr lang="zh-CN" altLang="en-US" sz="2800" dirty="0">
                <a:solidFill>
                  <a:srgbClr val="CC0000"/>
                </a:solidFill>
                <a:latin typeface="黑体" panose="02010609060101010101" pitchFamily="49" charset="-122"/>
                <a:ea typeface="黑体" panose="02010609060101010101" pitchFamily="49" charset="-122"/>
              </a:endParaRPr>
            </a:p>
          </p:txBody>
        </p:sp>
      </p:grpSp>
      <p:sp>
        <p:nvSpPr>
          <p:cNvPr id="43015" name="Text Box 7"/>
          <p:cNvSpPr txBox="1">
            <a:spLocks noChangeArrowheads="1"/>
          </p:cNvSpPr>
          <p:nvPr/>
        </p:nvSpPr>
        <p:spPr bwMode="auto">
          <a:xfrm>
            <a:off x="196850" y="4052887"/>
            <a:ext cx="3765550" cy="519113"/>
          </a:xfrm>
          <a:prstGeom prst="rect">
            <a:avLst/>
          </a:prstGeom>
          <a:noFill/>
          <a:ln w="9525">
            <a:noFill/>
            <a:miter lim="800000"/>
          </a:ln>
          <a:effectLst/>
        </p:spPr>
        <p:txBody>
          <a:bodyPr>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）维恩位移定律</a:t>
            </a:r>
            <a:endParaRPr lang="zh-CN" altLang="en-US" sz="2800" dirty="0">
              <a:solidFill>
                <a:srgbClr val="C00000"/>
              </a:solidFill>
              <a:latin typeface="黑体" panose="02010609060101010101" pitchFamily="49" charset="-122"/>
              <a:ea typeface="黑体" panose="02010609060101010101" pitchFamily="49" charset="-122"/>
            </a:endParaRPr>
          </a:p>
        </p:txBody>
      </p:sp>
      <p:graphicFrame>
        <p:nvGraphicFramePr>
          <p:cNvPr id="43016" name="Object 8"/>
          <p:cNvGraphicFramePr>
            <a:graphicFrameLocks noChangeAspect="1"/>
          </p:cNvGraphicFramePr>
          <p:nvPr/>
        </p:nvGraphicFramePr>
        <p:xfrm>
          <a:off x="1241425" y="4657725"/>
          <a:ext cx="1874838" cy="671512"/>
        </p:xfrm>
        <a:graphic>
          <a:graphicData uri="http://schemas.openxmlformats.org/presentationml/2006/ole">
            <mc:AlternateContent xmlns:mc="http://schemas.openxmlformats.org/markup-compatibility/2006">
              <mc:Choice xmlns:v="urn:schemas-microsoft-com:vml" Requires="v">
                <p:oleObj spid="_x0000_s5123" name="Equation" r:id="rId5" imgW="12801600" imgH="5181600" progId="">
                  <p:embed/>
                </p:oleObj>
              </mc:Choice>
              <mc:Fallback>
                <p:oleObj name="Equation" r:id="rId5" imgW="12801600" imgH="5181600" progId="">
                  <p:embed/>
                  <p:pic>
                    <p:nvPicPr>
                      <p:cNvPr id="0" name="图片 5122"/>
                      <p:cNvPicPr>
                        <a:picLocks noChangeAspect="1"/>
                      </p:cNvPicPr>
                      <p:nvPr/>
                    </p:nvPicPr>
                    <p:blipFill>
                      <a:blip r:embed="rId6"/>
                      <a:stretch>
                        <a:fillRect/>
                      </a:stretch>
                    </p:blipFill>
                    <p:spPr>
                      <a:xfrm>
                        <a:off x="1241425" y="4657725"/>
                        <a:ext cx="1874838" cy="671512"/>
                      </a:xfrm>
                      <a:prstGeom prst="rect">
                        <a:avLst/>
                      </a:prstGeom>
                      <a:gradFill rotWithShape="0">
                        <a:gsLst>
                          <a:gs pos="0">
                            <a:srgbClr val="800080"/>
                          </a:gs>
                          <a:gs pos="50000">
                            <a:srgbClr val="FFFFFF"/>
                          </a:gs>
                          <a:gs pos="100000">
                            <a:srgbClr val="800080"/>
                          </a:gs>
                        </a:gsLst>
                        <a:lin ang="5400000" scaled="1"/>
                        <a:tileRect/>
                      </a:gradFill>
                      <a:ln w="12700" cap="flat" cmpd="sng">
                        <a:solidFill>
                          <a:srgbClr val="CC00CC"/>
                        </a:solidFill>
                        <a:prstDash val="solid"/>
                        <a:miter/>
                        <a:headEnd type="none" w="med" len="med"/>
                        <a:tailEnd type="none" w="med" len="med"/>
                      </a:ln>
                    </p:spPr>
                  </p:pic>
                </p:oleObj>
              </mc:Fallback>
            </mc:AlternateContent>
          </a:graphicData>
        </a:graphic>
      </p:graphicFrame>
      <p:grpSp>
        <p:nvGrpSpPr>
          <p:cNvPr id="3" name="Group 9"/>
          <p:cNvGrpSpPr/>
          <p:nvPr/>
        </p:nvGrpSpPr>
        <p:grpSpPr bwMode="auto">
          <a:xfrm>
            <a:off x="457200" y="6186487"/>
            <a:ext cx="4094163" cy="519113"/>
            <a:chOff x="301" y="3753"/>
            <a:chExt cx="2579" cy="327"/>
          </a:xfrm>
        </p:grpSpPr>
        <p:graphicFrame>
          <p:nvGraphicFramePr>
            <p:cNvPr id="43018" name="Object 10"/>
            <p:cNvGraphicFramePr>
              <a:graphicFrameLocks noChangeAspect="1"/>
            </p:cNvGraphicFramePr>
            <p:nvPr/>
          </p:nvGraphicFramePr>
          <p:xfrm>
            <a:off x="864" y="3753"/>
            <a:ext cx="2016" cy="305"/>
          </p:xfrm>
          <a:graphic>
            <a:graphicData uri="http://schemas.openxmlformats.org/presentationml/2006/ole">
              <mc:AlternateContent xmlns:mc="http://schemas.openxmlformats.org/markup-compatibility/2006">
                <mc:Choice xmlns:v="urn:schemas-microsoft-com:vml" Requires="v">
                  <p:oleObj spid="_x0000_s5124" name="Equation" r:id="rId7" imgW="51206400" imgH="7315200" progId="">
                    <p:embed/>
                  </p:oleObj>
                </mc:Choice>
                <mc:Fallback>
                  <p:oleObj name="Equation" r:id="rId7" imgW="51206400" imgH="7315200" progId="">
                    <p:embed/>
                    <p:pic>
                      <p:nvPicPr>
                        <p:cNvPr id="0" name="图片 5123"/>
                        <p:cNvPicPr>
                          <a:picLocks noChangeAspect="1"/>
                        </p:cNvPicPr>
                        <p:nvPr/>
                      </p:nvPicPr>
                      <p:blipFill>
                        <a:blip r:embed="rId8"/>
                        <a:stretch>
                          <a:fillRect/>
                        </a:stretch>
                      </p:blipFill>
                      <p:spPr>
                        <a:xfrm>
                          <a:off x="864" y="3753"/>
                          <a:ext cx="2016" cy="305"/>
                        </a:xfrm>
                        <a:prstGeom prst="rect">
                          <a:avLst/>
                        </a:prstGeom>
                        <a:noFill/>
                        <a:ln w="9525">
                          <a:noFill/>
                        </a:ln>
                      </p:spPr>
                    </p:pic>
                  </p:oleObj>
                </mc:Fallback>
              </mc:AlternateContent>
            </a:graphicData>
          </a:graphic>
        </p:graphicFrame>
        <p:sp>
          <p:nvSpPr>
            <p:cNvPr id="43019" name="Rectangle 11"/>
            <p:cNvSpPr>
              <a:spLocks noChangeArrowheads="1"/>
            </p:cNvSpPr>
            <p:nvPr/>
          </p:nvSpPr>
          <p:spPr bwMode="auto">
            <a:xfrm>
              <a:off x="301" y="3753"/>
              <a:ext cx="566" cy="327"/>
            </a:xfrm>
            <a:prstGeom prst="rect">
              <a:avLst/>
            </a:prstGeom>
            <a:noFill/>
            <a:ln w="9525">
              <a:noFill/>
              <a:miter lim="800000"/>
              <a:tailEnd type="none" w="sm" len="lg"/>
            </a:ln>
            <a:effectLst/>
          </p:spPr>
          <p:txBody>
            <a:bodyPr wrap="none">
              <a:spAutoFit/>
            </a:bodyPr>
            <a:lstStyle/>
            <a:p>
              <a:r>
                <a:rPr lang="zh-CN" altLang="en-US" sz="2800" dirty="0">
                  <a:latin typeface="黑体" panose="02010609060101010101" pitchFamily="49" charset="-122"/>
                  <a:ea typeface="黑体" panose="02010609060101010101" pitchFamily="49" charset="-122"/>
                </a:rPr>
                <a:t>常数</a:t>
              </a:r>
              <a:endParaRPr lang="zh-CN" altLang="en-US" sz="2800" dirty="0">
                <a:latin typeface="黑体" panose="02010609060101010101" pitchFamily="49" charset="-122"/>
                <a:ea typeface="黑体" panose="02010609060101010101" pitchFamily="49" charset="-122"/>
              </a:endParaRPr>
            </a:p>
          </p:txBody>
        </p:sp>
      </p:grpSp>
      <p:sp>
        <p:nvSpPr>
          <p:cNvPr id="43020" name="AutoShape 12"/>
          <p:cNvSpPr>
            <a:spLocks noChangeArrowheads="1"/>
          </p:cNvSpPr>
          <p:nvPr/>
        </p:nvSpPr>
        <p:spPr bwMode="auto">
          <a:xfrm>
            <a:off x="1676400" y="5576887"/>
            <a:ext cx="1905000" cy="533400"/>
          </a:xfrm>
          <a:prstGeom prst="wedgeRectCallout">
            <a:avLst>
              <a:gd name="adj1" fmla="val -52833"/>
              <a:gd name="adj2" fmla="val -110713"/>
            </a:avLst>
          </a:prstGeom>
          <a:noFill/>
          <a:ln w="9525">
            <a:solidFill>
              <a:schemeClr val="tx2"/>
            </a:solidFill>
            <a:miter lim="800000"/>
            <a:tailEnd type="none" w="sm" len="lg"/>
          </a:ln>
          <a:effectLst/>
        </p:spPr>
        <p:txBody>
          <a:bodyPr/>
          <a:lstStyle/>
          <a:p>
            <a:pPr algn="ctr">
              <a:spcBef>
                <a:spcPct val="50000"/>
              </a:spcBef>
            </a:pPr>
            <a:r>
              <a:rPr lang="zh-CN" altLang="en-US" sz="2800" dirty="0">
                <a:solidFill>
                  <a:srgbClr val="0070C0"/>
                </a:solidFill>
                <a:latin typeface="黑体" panose="02010609060101010101" pitchFamily="49" charset="-122"/>
                <a:ea typeface="黑体" panose="02010609060101010101" pitchFamily="49" charset="-122"/>
              </a:rPr>
              <a:t>峰值波长</a:t>
            </a:r>
            <a:endParaRPr lang="zh-CN" altLang="en-US" sz="2800" dirty="0">
              <a:solidFill>
                <a:srgbClr val="0070C0"/>
              </a:solidFill>
              <a:latin typeface="黑体" panose="02010609060101010101" pitchFamily="49" charset="-122"/>
              <a:ea typeface="黑体" panose="02010609060101010101" pitchFamily="49" charset="-122"/>
            </a:endParaRPr>
          </a:p>
        </p:txBody>
      </p:sp>
      <p:sp>
        <p:nvSpPr>
          <p:cNvPr id="43021" name="Rectangle 13"/>
          <p:cNvSpPr>
            <a:spLocks noChangeArrowheads="1"/>
          </p:cNvSpPr>
          <p:nvPr/>
        </p:nvSpPr>
        <p:spPr bwMode="auto">
          <a:xfrm>
            <a:off x="5105400" y="990600"/>
            <a:ext cx="3886200" cy="5791200"/>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grpSp>
        <p:nvGrpSpPr>
          <p:cNvPr id="4" name="Group 14"/>
          <p:cNvGrpSpPr/>
          <p:nvPr/>
        </p:nvGrpSpPr>
        <p:grpSpPr bwMode="auto">
          <a:xfrm>
            <a:off x="5149850" y="1600200"/>
            <a:ext cx="3841750" cy="4876800"/>
            <a:chOff x="3244" y="816"/>
            <a:chExt cx="2420" cy="3072"/>
          </a:xfrm>
        </p:grpSpPr>
        <p:sp>
          <p:nvSpPr>
            <p:cNvPr id="43023" name="Text Box 15"/>
            <p:cNvSpPr txBox="1">
              <a:spLocks noChangeArrowheads="1"/>
            </p:cNvSpPr>
            <p:nvPr/>
          </p:nvSpPr>
          <p:spPr bwMode="auto">
            <a:xfrm>
              <a:off x="3484" y="3600"/>
              <a:ext cx="2180" cy="288"/>
            </a:xfrm>
            <a:prstGeom prst="rect">
              <a:avLst/>
            </a:prstGeom>
            <a:noFill/>
            <a:ln w="9525">
              <a:noFill/>
              <a:miter lim="800000"/>
            </a:ln>
            <a:effectLst/>
          </p:spPr>
          <p:txBody>
            <a:bodyPr>
              <a:spAutoFit/>
            </a:bodyPr>
            <a:lstStyle/>
            <a:p>
              <a:pPr>
                <a:spcBef>
                  <a:spcPct val="50000"/>
                </a:spcBef>
              </a:pPr>
              <a:r>
                <a:rPr lang="en-US" altLang="zh-CN" sz="2400">
                  <a:latin typeface="Times New Roman" panose="02020603050405020304" pitchFamily="18" charset="0"/>
                </a:rPr>
                <a:t>0           1000      2000</a:t>
              </a:r>
              <a:endParaRPr lang="en-US" altLang="zh-CN" sz="2400">
                <a:latin typeface="Times New Roman" panose="02020603050405020304" pitchFamily="18" charset="0"/>
              </a:endParaRPr>
            </a:p>
          </p:txBody>
        </p:sp>
        <p:sp>
          <p:nvSpPr>
            <p:cNvPr id="43024" name="Text Box 16"/>
            <p:cNvSpPr txBox="1">
              <a:spLocks noChangeArrowheads="1"/>
            </p:cNvSpPr>
            <p:nvPr/>
          </p:nvSpPr>
          <p:spPr bwMode="auto">
            <a:xfrm>
              <a:off x="3244" y="1392"/>
              <a:ext cx="356" cy="1875"/>
            </a:xfrm>
            <a:prstGeom prst="rect">
              <a:avLst/>
            </a:prstGeom>
            <a:noFill/>
            <a:ln w="9525">
              <a:noFill/>
              <a:miter lim="800000"/>
            </a:ln>
            <a:effectLst/>
          </p:spPr>
          <p:txBody>
            <a:bodyPr>
              <a:spAutoFit/>
            </a:bodyPr>
            <a:lstStyle/>
            <a:p>
              <a:pPr>
                <a:lnSpc>
                  <a:spcPct val="160000"/>
                </a:lnSpc>
                <a:spcBef>
                  <a:spcPct val="50000"/>
                </a:spcBef>
              </a:pPr>
              <a:r>
                <a:rPr lang="en-US" altLang="zh-CN" sz="2400">
                  <a:latin typeface="Times New Roman" panose="02020603050405020304" pitchFamily="18" charset="0"/>
                </a:rPr>
                <a:t>1.0</a:t>
              </a:r>
              <a:endParaRPr lang="en-US" altLang="zh-CN" sz="2400">
                <a:latin typeface="Times New Roman" panose="02020603050405020304" pitchFamily="18" charset="0"/>
              </a:endParaRPr>
            </a:p>
            <a:p>
              <a:pPr>
                <a:lnSpc>
                  <a:spcPct val="160000"/>
                </a:lnSpc>
                <a:spcBef>
                  <a:spcPct val="50000"/>
                </a:spcBef>
              </a:pPr>
              <a:endParaRPr lang="en-US" altLang="zh-CN" sz="2400">
                <a:latin typeface="Times New Roman" panose="02020603050405020304" pitchFamily="18" charset="0"/>
              </a:endParaRPr>
            </a:p>
            <a:p>
              <a:pPr>
                <a:lnSpc>
                  <a:spcPct val="160000"/>
                </a:lnSpc>
                <a:spcBef>
                  <a:spcPct val="50000"/>
                </a:spcBef>
              </a:pPr>
              <a:r>
                <a:rPr lang="en-US" altLang="zh-CN" sz="2400">
                  <a:latin typeface="Times New Roman" panose="02020603050405020304" pitchFamily="18" charset="0"/>
                </a:rPr>
                <a:t>0.5</a:t>
              </a:r>
              <a:endParaRPr lang="en-US" altLang="zh-CN" sz="2400">
                <a:latin typeface="Times New Roman" panose="02020603050405020304" pitchFamily="18" charset="0"/>
              </a:endParaRPr>
            </a:p>
            <a:p>
              <a:pPr>
                <a:lnSpc>
                  <a:spcPct val="160000"/>
                </a:lnSpc>
                <a:spcBef>
                  <a:spcPct val="50000"/>
                </a:spcBef>
              </a:pP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graphicFrame>
          <p:nvGraphicFramePr>
            <p:cNvPr id="43025" name="Object 17"/>
            <p:cNvGraphicFramePr>
              <a:graphicFrameLocks noChangeAspect="1"/>
            </p:cNvGraphicFramePr>
            <p:nvPr/>
          </p:nvGraphicFramePr>
          <p:xfrm>
            <a:off x="3648" y="816"/>
            <a:ext cx="1920" cy="344"/>
          </p:xfrm>
          <a:graphic>
            <a:graphicData uri="http://schemas.openxmlformats.org/presentationml/2006/ole">
              <mc:AlternateContent xmlns:mc="http://schemas.openxmlformats.org/markup-compatibility/2006">
                <mc:Choice xmlns:v="urn:schemas-microsoft-com:vml" Requires="v">
                  <p:oleObj spid="_x0000_s5125" name="Equation" r:id="rId9" imgW="32308800" imgH="5791200" progId="">
                    <p:embed/>
                  </p:oleObj>
                </mc:Choice>
                <mc:Fallback>
                  <p:oleObj name="Equation" r:id="rId9" imgW="32308800" imgH="5791200" progId="">
                    <p:embed/>
                    <p:pic>
                      <p:nvPicPr>
                        <p:cNvPr id="0" name="图片 5124"/>
                        <p:cNvPicPr>
                          <a:picLocks noChangeAspect="1"/>
                        </p:cNvPicPr>
                        <p:nvPr/>
                      </p:nvPicPr>
                      <p:blipFill>
                        <a:blip r:embed="rId10"/>
                        <a:stretch>
                          <a:fillRect/>
                        </a:stretch>
                      </p:blipFill>
                      <p:spPr>
                        <a:xfrm>
                          <a:off x="3648" y="816"/>
                          <a:ext cx="1920" cy="344"/>
                        </a:xfrm>
                        <a:prstGeom prst="rect">
                          <a:avLst/>
                        </a:prstGeom>
                        <a:noFill/>
                        <a:ln w="9525">
                          <a:noFill/>
                        </a:ln>
                      </p:spPr>
                    </p:pic>
                  </p:oleObj>
                </mc:Fallback>
              </mc:AlternateContent>
            </a:graphicData>
          </a:graphic>
        </p:graphicFrame>
        <p:sp>
          <p:nvSpPr>
            <p:cNvPr id="43026" name="Line 18"/>
            <p:cNvSpPr>
              <a:spLocks noChangeShapeType="1"/>
            </p:cNvSpPr>
            <p:nvPr/>
          </p:nvSpPr>
          <p:spPr bwMode="auto">
            <a:xfrm>
              <a:off x="3604" y="3646"/>
              <a:ext cx="1964" cy="0"/>
            </a:xfrm>
            <a:prstGeom prst="line">
              <a:avLst/>
            </a:prstGeom>
            <a:noFill/>
            <a:ln w="19050">
              <a:solidFill>
                <a:schemeClr val="tx1"/>
              </a:solidFill>
              <a:round/>
              <a:tailEnd type="triangle" w="sm" len="lg"/>
            </a:ln>
            <a:effectLst/>
          </p:spPr>
          <p:txBody>
            <a:bodyPr wrap="none" anchor="ctr"/>
            <a:lstStyle/>
            <a:p>
              <a:endParaRPr lang="zh-CN" altLang="en-US"/>
            </a:p>
          </p:txBody>
        </p:sp>
        <p:sp>
          <p:nvSpPr>
            <p:cNvPr id="43027" name="Line 19"/>
            <p:cNvSpPr>
              <a:spLocks noChangeShapeType="1"/>
            </p:cNvSpPr>
            <p:nvPr/>
          </p:nvSpPr>
          <p:spPr bwMode="auto">
            <a:xfrm>
              <a:off x="4331" y="3581"/>
              <a:ext cx="0" cy="67"/>
            </a:xfrm>
            <a:prstGeom prst="line">
              <a:avLst/>
            </a:prstGeom>
            <a:noFill/>
            <a:ln w="12700">
              <a:solidFill>
                <a:schemeClr val="tx1"/>
              </a:solidFill>
              <a:round/>
              <a:tailEnd type="none" w="sm" len="lg"/>
            </a:ln>
            <a:effectLst/>
          </p:spPr>
          <p:txBody>
            <a:bodyPr wrap="none" anchor="ctr"/>
            <a:lstStyle/>
            <a:p>
              <a:endParaRPr lang="zh-CN" altLang="en-US"/>
            </a:p>
          </p:txBody>
        </p:sp>
        <p:sp>
          <p:nvSpPr>
            <p:cNvPr id="43028" name="Line 20"/>
            <p:cNvSpPr>
              <a:spLocks noChangeShapeType="1"/>
            </p:cNvSpPr>
            <p:nvPr/>
          </p:nvSpPr>
          <p:spPr bwMode="auto">
            <a:xfrm>
              <a:off x="5057" y="3581"/>
              <a:ext cx="0" cy="67"/>
            </a:xfrm>
            <a:prstGeom prst="line">
              <a:avLst/>
            </a:prstGeom>
            <a:noFill/>
            <a:ln w="12700">
              <a:solidFill>
                <a:schemeClr val="tx1"/>
              </a:solidFill>
              <a:round/>
              <a:tailEnd type="none" w="sm" len="lg"/>
            </a:ln>
            <a:effectLst/>
          </p:spPr>
          <p:txBody>
            <a:bodyPr wrap="none" anchor="ctr"/>
            <a:lstStyle/>
            <a:p>
              <a:endParaRPr lang="zh-CN" altLang="en-US"/>
            </a:p>
          </p:txBody>
        </p:sp>
        <p:sp>
          <p:nvSpPr>
            <p:cNvPr id="43029" name="Line 21"/>
            <p:cNvSpPr>
              <a:spLocks noChangeShapeType="1"/>
            </p:cNvSpPr>
            <p:nvPr/>
          </p:nvSpPr>
          <p:spPr bwMode="auto">
            <a:xfrm flipV="1">
              <a:off x="3600" y="912"/>
              <a:ext cx="0" cy="2714"/>
            </a:xfrm>
            <a:prstGeom prst="line">
              <a:avLst/>
            </a:prstGeom>
            <a:noFill/>
            <a:ln w="19050">
              <a:solidFill>
                <a:schemeClr val="tx1"/>
              </a:solidFill>
              <a:round/>
              <a:tailEnd type="triangle" w="sm" len="lg"/>
            </a:ln>
            <a:effectLst/>
          </p:spPr>
          <p:txBody>
            <a:bodyPr/>
            <a:lstStyle/>
            <a:p>
              <a:endParaRPr lang="zh-CN" altLang="en-US"/>
            </a:p>
          </p:txBody>
        </p:sp>
        <p:grpSp>
          <p:nvGrpSpPr>
            <p:cNvPr id="5" name="Group 22"/>
            <p:cNvGrpSpPr/>
            <p:nvPr/>
          </p:nvGrpSpPr>
          <p:grpSpPr bwMode="auto">
            <a:xfrm>
              <a:off x="3600" y="1632"/>
              <a:ext cx="96" cy="1776"/>
              <a:chOff x="3600" y="1248"/>
              <a:chExt cx="96" cy="2160"/>
            </a:xfrm>
          </p:grpSpPr>
          <p:sp>
            <p:nvSpPr>
              <p:cNvPr id="43031" name="Line 23"/>
              <p:cNvSpPr>
                <a:spLocks noChangeShapeType="1"/>
              </p:cNvSpPr>
              <p:nvPr/>
            </p:nvSpPr>
            <p:spPr bwMode="auto">
              <a:xfrm>
                <a:off x="3600" y="148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2" name="Line 24"/>
              <p:cNvSpPr>
                <a:spLocks noChangeShapeType="1"/>
              </p:cNvSpPr>
              <p:nvPr/>
            </p:nvSpPr>
            <p:spPr bwMode="auto">
              <a:xfrm>
                <a:off x="3600" y="172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3" name="Line 25"/>
              <p:cNvSpPr>
                <a:spLocks noChangeShapeType="1"/>
              </p:cNvSpPr>
              <p:nvPr/>
            </p:nvSpPr>
            <p:spPr bwMode="auto">
              <a:xfrm>
                <a:off x="3600" y="196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4" name="Line 26"/>
              <p:cNvSpPr>
                <a:spLocks noChangeShapeType="1"/>
              </p:cNvSpPr>
              <p:nvPr/>
            </p:nvSpPr>
            <p:spPr bwMode="auto">
              <a:xfrm>
                <a:off x="3600" y="220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5" name="Line 27"/>
              <p:cNvSpPr>
                <a:spLocks noChangeShapeType="1"/>
              </p:cNvSpPr>
              <p:nvPr/>
            </p:nvSpPr>
            <p:spPr bwMode="auto">
              <a:xfrm>
                <a:off x="3600" y="244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6" name="Line 28"/>
              <p:cNvSpPr>
                <a:spLocks noChangeShapeType="1"/>
              </p:cNvSpPr>
              <p:nvPr/>
            </p:nvSpPr>
            <p:spPr bwMode="auto">
              <a:xfrm>
                <a:off x="3600" y="268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7" name="Line 29"/>
              <p:cNvSpPr>
                <a:spLocks noChangeShapeType="1"/>
              </p:cNvSpPr>
              <p:nvPr/>
            </p:nvSpPr>
            <p:spPr bwMode="auto">
              <a:xfrm>
                <a:off x="3600" y="340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8" name="Line 30"/>
              <p:cNvSpPr>
                <a:spLocks noChangeShapeType="1"/>
              </p:cNvSpPr>
              <p:nvPr/>
            </p:nvSpPr>
            <p:spPr bwMode="auto">
              <a:xfrm>
                <a:off x="3600" y="316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39" name="Line 31"/>
              <p:cNvSpPr>
                <a:spLocks noChangeShapeType="1"/>
              </p:cNvSpPr>
              <p:nvPr/>
            </p:nvSpPr>
            <p:spPr bwMode="auto">
              <a:xfrm>
                <a:off x="3600" y="2928"/>
                <a:ext cx="96" cy="0"/>
              </a:xfrm>
              <a:prstGeom prst="line">
                <a:avLst/>
              </a:prstGeom>
              <a:noFill/>
              <a:ln w="9525">
                <a:solidFill>
                  <a:schemeClr val="tx1"/>
                </a:solidFill>
                <a:round/>
                <a:tailEnd type="none" w="sm" len="lg"/>
              </a:ln>
              <a:effectLst/>
            </p:spPr>
            <p:txBody>
              <a:bodyPr wrap="none"/>
              <a:lstStyle/>
              <a:p>
                <a:endParaRPr lang="zh-CN" altLang="en-US"/>
              </a:p>
            </p:txBody>
          </p:sp>
          <p:sp>
            <p:nvSpPr>
              <p:cNvPr id="43040" name="Line 32"/>
              <p:cNvSpPr>
                <a:spLocks noChangeShapeType="1"/>
              </p:cNvSpPr>
              <p:nvPr/>
            </p:nvSpPr>
            <p:spPr bwMode="auto">
              <a:xfrm>
                <a:off x="3600" y="1248"/>
                <a:ext cx="96" cy="0"/>
              </a:xfrm>
              <a:prstGeom prst="line">
                <a:avLst/>
              </a:prstGeom>
              <a:noFill/>
              <a:ln w="9525">
                <a:solidFill>
                  <a:schemeClr val="tx1"/>
                </a:solidFill>
                <a:round/>
                <a:tailEnd type="none" w="sm" len="lg"/>
              </a:ln>
              <a:effectLst/>
            </p:spPr>
            <p:txBody>
              <a:bodyPr wrap="none"/>
              <a:lstStyle/>
              <a:p>
                <a:endParaRPr lang="zh-CN" altLang="en-US"/>
              </a:p>
            </p:txBody>
          </p:sp>
        </p:grpSp>
      </p:grpSp>
      <p:graphicFrame>
        <p:nvGraphicFramePr>
          <p:cNvPr id="43041" name="Object 33"/>
          <p:cNvGraphicFramePr>
            <a:graphicFrameLocks noChangeAspect="1"/>
          </p:cNvGraphicFramePr>
          <p:nvPr/>
        </p:nvGraphicFramePr>
        <p:xfrm>
          <a:off x="8001000" y="5591175"/>
          <a:ext cx="914400" cy="352425"/>
        </p:xfrm>
        <a:graphic>
          <a:graphicData uri="http://schemas.openxmlformats.org/presentationml/2006/ole">
            <mc:AlternateContent xmlns:mc="http://schemas.openxmlformats.org/markup-compatibility/2006">
              <mc:Choice xmlns:v="urn:schemas-microsoft-com:vml" Requires="v">
                <p:oleObj spid="_x0000_s5126" name="Equation" r:id="rId11" imgW="15849600" imgH="6096000" progId="">
                  <p:embed/>
                </p:oleObj>
              </mc:Choice>
              <mc:Fallback>
                <p:oleObj name="Equation" r:id="rId11" imgW="15849600" imgH="6096000" progId="">
                  <p:embed/>
                  <p:pic>
                    <p:nvPicPr>
                      <p:cNvPr id="0" name="图片 5125"/>
                      <p:cNvPicPr>
                        <a:picLocks noChangeAspect="1"/>
                      </p:cNvPicPr>
                      <p:nvPr/>
                    </p:nvPicPr>
                    <p:blipFill>
                      <a:blip r:embed="rId12"/>
                      <a:stretch>
                        <a:fillRect/>
                      </a:stretch>
                    </p:blipFill>
                    <p:spPr>
                      <a:xfrm>
                        <a:off x="8001000" y="5591175"/>
                        <a:ext cx="914400" cy="352425"/>
                      </a:xfrm>
                      <a:prstGeom prst="rect">
                        <a:avLst/>
                      </a:prstGeom>
                      <a:noFill/>
                      <a:ln w="9525">
                        <a:noFill/>
                      </a:ln>
                    </p:spPr>
                  </p:pic>
                </p:oleObj>
              </mc:Fallback>
            </mc:AlternateContent>
          </a:graphicData>
        </a:graphic>
      </p:graphicFrame>
      <p:grpSp>
        <p:nvGrpSpPr>
          <p:cNvPr id="6" name="Group 34"/>
          <p:cNvGrpSpPr/>
          <p:nvPr/>
        </p:nvGrpSpPr>
        <p:grpSpPr bwMode="auto">
          <a:xfrm>
            <a:off x="6046788" y="2243138"/>
            <a:ext cx="1192212" cy="3810000"/>
            <a:chOff x="3809" y="1248"/>
            <a:chExt cx="751" cy="2400"/>
          </a:xfrm>
        </p:grpSpPr>
        <p:sp>
          <p:nvSpPr>
            <p:cNvPr id="43043" name="Rectangle 35" descr="30%"/>
            <p:cNvSpPr>
              <a:spLocks noChangeArrowheads="1"/>
            </p:cNvSpPr>
            <p:nvPr/>
          </p:nvSpPr>
          <p:spPr bwMode="auto">
            <a:xfrm>
              <a:off x="3809" y="1248"/>
              <a:ext cx="415" cy="2400"/>
            </a:xfrm>
            <a:prstGeom prst="rect">
              <a:avLst/>
            </a:prstGeom>
            <a:pattFill prst="pct30">
              <a:fgClr>
                <a:srgbClr val="33CC33"/>
              </a:fgClr>
              <a:bgClr>
                <a:schemeClr val="bg1"/>
              </a:bgClr>
            </a:pattFill>
            <a:ln w="3175">
              <a:noFill/>
              <a:miter lim="800000"/>
            </a:ln>
            <a:effectLst/>
          </p:spPr>
          <p:txBody>
            <a:bodyPr wrap="none" anchor="ctr"/>
            <a:lstStyle/>
            <a:p>
              <a:endParaRPr lang="zh-CN" altLang="en-US"/>
            </a:p>
          </p:txBody>
        </p:sp>
        <p:sp>
          <p:nvSpPr>
            <p:cNvPr id="43044" name="Text Box 36"/>
            <p:cNvSpPr txBox="1">
              <a:spLocks noChangeArrowheads="1"/>
            </p:cNvSpPr>
            <p:nvPr/>
          </p:nvSpPr>
          <p:spPr bwMode="auto">
            <a:xfrm>
              <a:off x="4172" y="1266"/>
              <a:ext cx="388" cy="1470"/>
            </a:xfrm>
            <a:prstGeom prst="rect">
              <a:avLst/>
            </a:prstGeom>
            <a:noFill/>
            <a:ln w="9525">
              <a:noFill/>
              <a:miter lim="800000"/>
            </a:ln>
            <a:effectLst/>
          </p:spPr>
          <p:txBody>
            <a:bodyPr vert="eaVert">
              <a:spAutoFit/>
            </a:bodyPr>
            <a:lstStyle/>
            <a:p>
              <a:pPr>
                <a:spcBef>
                  <a:spcPct val="50000"/>
                </a:spcBef>
              </a:pPr>
              <a:r>
                <a:rPr lang="zh-CN" altLang="en-US" sz="2800" dirty="0">
                  <a:solidFill>
                    <a:srgbClr val="008000"/>
                  </a:solidFill>
                  <a:latin typeface="黑体" panose="02010609060101010101" pitchFamily="49" charset="-122"/>
                  <a:ea typeface="黑体" panose="02010609060101010101" pitchFamily="49" charset="-122"/>
                </a:rPr>
                <a:t>可见光区</a:t>
              </a:r>
              <a:endParaRPr lang="zh-CN" altLang="en-US" sz="2800" dirty="0">
                <a:solidFill>
                  <a:srgbClr val="008000"/>
                </a:solidFill>
                <a:latin typeface="黑体" panose="02010609060101010101" pitchFamily="49" charset="-122"/>
                <a:ea typeface="黑体" panose="02010609060101010101" pitchFamily="49" charset="-122"/>
              </a:endParaRPr>
            </a:p>
          </p:txBody>
        </p:sp>
      </p:grpSp>
      <p:sp>
        <p:nvSpPr>
          <p:cNvPr id="43045" name="Freeform 37"/>
          <p:cNvSpPr/>
          <p:nvPr/>
        </p:nvSpPr>
        <p:spPr bwMode="auto">
          <a:xfrm>
            <a:off x="5721350" y="5973763"/>
            <a:ext cx="2565400" cy="122237"/>
          </a:xfrm>
          <a:custGeom>
            <a:avLst/>
            <a:gdLst/>
            <a:ahLst/>
            <a:cxnLst>
              <a:cxn ang="0">
                <a:pos x="0" y="64"/>
              </a:cxn>
              <a:cxn ang="0">
                <a:pos x="374" y="39"/>
              </a:cxn>
              <a:cxn ang="0">
                <a:pos x="620" y="16"/>
              </a:cxn>
              <a:cxn ang="0">
                <a:pos x="889" y="0"/>
              </a:cxn>
              <a:cxn ang="0">
                <a:pos x="1096" y="16"/>
              </a:cxn>
              <a:cxn ang="0">
                <a:pos x="1319" y="39"/>
              </a:cxn>
              <a:cxn ang="0">
                <a:pos x="1616" y="77"/>
              </a:cxn>
            </a:cxnLst>
            <a:rect l="0" t="0" r="r" b="b"/>
            <a:pathLst>
              <a:path w="1616" h="77">
                <a:moveTo>
                  <a:pt x="0" y="64"/>
                </a:moveTo>
                <a:cubicBezTo>
                  <a:pt x="62" y="60"/>
                  <a:pt x="271" y="47"/>
                  <a:pt x="374" y="39"/>
                </a:cubicBezTo>
                <a:cubicBezTo>
                  <a:pt x="477" y="31"/>
                  <a:pt x="534" y="22"/>
                  <a:pt x="620" y="16"/>
                </a:cubicBezTo>
                <a:cubicBezTo>
                  <a:pt x="706" y="10"/>
                  <a:pt x="810" y="0"/>
                  <a:pt x="889" y="0"/>
                </a:cubicBezTo>
                <a:cubicBezTo>
                  <a:pt x="968" y="0"/>
                  <a:pt x="1024" y="9"/>
                  <a:pt x="1096" y="16"/>
                </a:cubicBezTo>
                <a:cubicBezTo>
                  <a:pt x="1168" y="23"/>
                  <a:pt x="1232" y="29"/>
                  <a:pt x="1319" y="39"/>
                </a:cubicBezTo>
                <a:cubicBezTo>
                  <a:pt x="1406" y="49"/>
                  <a:pt x="1554" y="69"/>
                  <a:pt x="1616" y="77"/>
                </a:cubicBezTo>
              </a:path>
            </a:pathLst>
          </a:custGeom>
          <a:noFill/>
          <a:ln w="28575" cmpd="sng">
            <a:solidFill>
              <a:srgbClr val="0000FF"/>
            </a:solidFill>
            <a:round/>
            <a:tailEnd type="none" w="sm" len="lg"/>
          </a:ln>
          <a:effectLst/>
        </p:spPr>
        <p:txBody>
          <a:bodyPr wrap="none" anchor="ctr"/>
          <a:lstStyle/>
          <a:p>
            <a:endParaRPr lang="zh-CN" altLang="en-US"/>
          </a:p>
        </p:txBody>
      </p:sp>
      <p:sp>
        <p:nvSpPr>
          <p:cNvPr id="43046" name="Text Box 38"/>
          <p:cNvSpPr txBox="1">
            <a:spLocks noChangeArrowheads="1"/>
          </p:cNvSpPr>
          <p:nvPr/>
        </p:nvSpPr>
        <p:spPr bwMode="auto">
          <a:xfrm>
            <a:off x="6248400" y="5410200"/>
            <a:ext cx="1676400" cy="519113"/>
          </a:xfrm>
          <a:prstGeom prst="rect">
            <a:avLst/>
          </a:prstGeom>
          <a:noFill/>
          <a:ln w="9525">
            <a:noFill/>
            <a:miter lim="800000"/>
          </a:ln>
          <a:effectLst/>
        </p:spPr>
        <p:txBody>
          <a:bodyPr>
            <a:spAutoFit/>
          </a:bodyPr>
          <a:lstStyle/>
          <a:p>
            <a:pPr>
              <a:spcBef>
                <a:spcPct val="50000"/>
              </a:spcBef>
            </a:pPr>
            <a:r>
              <a:rPr lang="en-US" altLang="zh-CN" sz="2800" b="1">
                <a:solidFill>
                  <a:srgbClr val="0000FF"/>
                </a:solidFill>
                <a:latin typeface="宋体" panose="02010600030101010101" pitchFamily="2" charset="-122"/>
              </a:rPr>
              <a:t>3000K</a:t>
            </a:r>
            <a:endParaRPr lang="en-US" altLang="zh-CN" sz="2800" b="1">
              <a:solidFill>
                <a:srgbClr val="0000FF"/>
              </a:solidFill>
              <a:latin typeface="宋体" panose="02010600030101010101" pitchFamily="2" charset="-122"/>
            </a:endParaRPr>
          </a:p>
        </p:txBody>
      </p:sp>
      <p:sp>
        <p:nvSpPr>
          <p:cNvPr id="43047" name="Freeform 39"/>
          <p:cNvSpPr/>
          <p:nvPr/>
        </p:nvSpPr>
        <p:spPr bwMode="auto">
          <a:xfrm>
            <a:off x="5721350" y="2744788"/>
            <a:ext cx="2484438" cy="3348037"/>
          </a:xfrm>
          <a:custGeom>
            <a:avLst/>
            <a:gdLst/>
            <a:ahLst/>
            <a:cxnLst>
              <a:cxn ang="0">
                <a:pos x="0" y="2109"/>
              </a:cxn>
              <a:cxn ang="0">
                <a:pos x="323" y="172"/>
              </a:cxn>
              <a:cxn ang="0">
                <a:pos x="665" y="1079"/>
              </a:cxn>
              <a:cxn ang="0">
                <a:pos x="776" y="1409"/>
              </a:cxn>
              <a:cxn ang="0">
                <a:pos x="923" y="1706"/>
              </a:cxn>
              <a:cxn ang="0">
                <a:pos x="1163" y="1913"/>
              </a:cxn>
              <a:cxn ang="0">
                <a:pos x="1565" y="2057"/>
              </a:cxn>
            </a:cxnLst>
            <a:rect l="0" t="0" r="r" b="b"/>
            <a:pathLst>
              <a:path w="1565" h="2109">
                <a:moveTo>
                  <a:pt x="0" y="2109"/>
                </a:moveTo>
                <a:cubicBezTo>
                  <a:pt x="103" y="1214"/>
                  <a:pt x="212" y="344"/>
                  <a:pt x="323" y="172"/>
                </a:cubicBezTo>
                <a:cubicBezTo>
                  <a:pt x="434" y="0"/>
                  <a:pt x="590" y="873"/>
                  <a:pt x="665" y="1079"/>
                </a:cubicBezTo>
                <a:cubicBezTo>
                  <a:pt x="740" y="1285"/>
                  <a:pt x="733" y="1305"/>
                  <a:pt x="776" y="1409"/>
                </a:cubicBezTo>
                <a:cubicBezTo>
                  <a:pt x="819" y="1513"/>
                  <a:pt x="858" y="1622"/>
                  <a:pt x="923" y="1706"/>
                </a:cubicBezTo>
                <a:cubicBezTo>
                  <a:pt x="988" y="1790"/>
                  <a:pt x="1056" y="1855"/>
                  <a:pt x="1163" y="1913"/>
                </a:cubicBezTo>
                <a:cubicBezTo>
                  <a:pt x="1270" y="1971"/>
                  <a:pt x="1481" y="2027"/>
                  <a:pt x="1565" y="2057"/>
                </a:cubicBezTo>
              </a:path>
            </a:pathLst>
          </a:custGeom>
          <a:noFill/>
          <a:ln w="38100" cmpd="sng">
            <a:solidFill>
              <a:srgbClr val="FF0000"/>
            </a:solidFill>
            <a:round/>
            <a:tailEnd type="none" w="sm" len="lg"/>
          </a:ln>
          <a:effectLst/>
        </p:spPr>
        <p:txBody>
          <a:bodyPr wrap="none" anchor="ctr"/>
          <a:lstStyle/>
          <a:p>
            <a:endParaRPr lang="zh-CN" altLang="en-US"/>
          </a:p>
        </p:txBody>
      </p:sp>
      <p:sp>
        <p:nvSpPr>
          <p:cNvPr id="43048" name="Text Box 40"/>
          <p:cNvSpPr txBox="1">
            <a:spLocks noChangeArrowheads="1"/>
          </p:cNvSpPr>
          <p:nvPr/>
        </p:nvSpPr>
        <p:spPr bwMode="auto">
          <a:xfrm>
            <a:off x="6835775" y="4433888"/>
            <a:ext cx="1546225" cy="519112"/>
          </a:xfrm>
          <a:prstGeom prst="rect">
            <a:avLst/>
          </a:prstGeom>
          <a:noFill/>
          <a:ln w="9525">
            <a:noFill/>
            <a:miter lim="800000"/>
          </a:ln>
          <a:effectLst/>
        </p:spPr>
        <p:txBody>
          <a:bodyPr>
            <a:spAutoFit/>
          </a:bodyPr>
          <a:lstStyle/>
          <a:p>
            <a:pPr>
              <a:spcBef>
                <a:spcPct val="50000"/>
              </a:spcBef>
            </a:pPr>
            <a:r>
              <a:rPr lang="en-US" altLang="zh-CN" sz="2800" b="1">
                <a:solidFill>
                  <a:srgbClr val="FF0000"/>
                </a:solidFill>
                <a:latin typeface="宋体" panose="02010600030101010101" pitchFamily="2" charset="-122"/>
              </a:rPr>
              <a:t>6000K</a:t>
            </a:r>
            <a:endParaRPr lang="en-US" altLang="zh-CN" sz="2800" b="1">
              <a:solidFill>
                <a:srgbClr val="FF0000"/>
              </a:solidFill>
              <a:latin typeface="宋体" panose="02010600030101010101" pitchFamily="2" charset="-122"/>
            </a:endParaRPr>
          </a:p>
        </p:txBody>
      </p:sp>
      <p:grpSp>
        <p:nvGrpSpPr>
          <p:cNvPr id="7" name="Group 41"/>
          <p:cNvGrpSpPr/>
          <p:nvPr/>
        </p:nvGrpSpPr>
        <p:grpSpPr bwMode="auto">
          <a:xfrm>
            <a:off x="6096000" y="2438400"/>
            <a:ext cx="677863" cy="4302125"/>
            <a:chOff x="3840" y="1344"/>
            <a:chExt cx="427" cy="2710"/>
          </a:xfrm>
        </p:grpSpPr>
        <p:sp>
          <p:nvSpPr>
            <p:cNvPr id="43050" name="Line 42"/>
            <p:cNvSpPr>
              <a:spLocks noChangeShapeType="1"/>
            </p:cNvSpPr>
            <p:nvPr/>
          </p:nvSpPr>
          <p:spPr bwMode="auto">
            <a:xfrm>
              <a:off x="3960" y="1344"/>
              <a:ext cx="0" cy="2256"/>
            </a:xfrm>
            <a:prstGeom prst="line">
              <a:avLst/>
            </a:prstGeom>
            <a:noFill/>
            <a:ln w="28575">
              <a:solidFill>
                <a:srgbClr val="CC00CC"/>
              </a:solidFill>
              <a:prstDash val="dash"/>
              <a:round/>
            </a:ln>
            <a:effectLst/>
          </p:spPr>
          <p:txBody>
            <a:bodyPr/>
            <a:lstStyle/>
            <a:p>
              <a:endParaRPr lang="zh-CN" altLang="en-US"/>
            </a:p>
          </p:txBody>
        </p:sp>
        <p:graphicFrame>
          <p:nvGraphicFramePr>
            <p:cNvPr id="43051" name="Object 43"/>
            <p:cNvGraphicFramePr>
              <a:graphicFrameLocks noChangeAspect="1"/>
            </p:cNvGraphicFramePr>
            <p:nvPr/>
          </p:nvGraphicFramePr>
          <p:xfrm>
            <a:off x="3840" y="3600"/>
            <a:ext cx="427" cy="454"/>
          </p:xfrm>
          <a:graphic>
            <a:graphicData uri="http://schemas.openxmlformats.org/presentationml/2006/ole">
              <mc:AlternateContent xmlns:mc="http://schemas.openxmlformats.org/markup-compatibility/2006">
                <mc:Choice xmlns:v="urn:schemas-microsoft-com:vml" Requires="v">
                  <p:oleObj spid="_x0000_s5127" name="Equation" r:id="rId13" imgW="6502400" imgH="6908800" progId="">
                    <p:embed/>
                  </p:oleObj>
                </mc:Choice>
                <mc:Fallback>
                  <p:oleObj name="Equation" r:id="rId13" imgW="6502400" imgH="6908800" progId="">
                    <p:embed/>
                    <p:pic>
                      <p:nvPicPr>
                        <p:cNvPr id="0" name="图片 5126"/>
                        <p:cNvPicPr>
                          <a:picLocks noChangeAspect="1"/>
                        </p:cNvPicPr>
                        <p:nvPr/>
                      </p:nvPicPr>
                      <p:blipFill>
                        <a:blip r:embed="rId14"/>
                        <a:stretch>
                          <a:fillRect/>
                        </a:stretch>
                      </p:blipFill>
                      <p:spPr>
                        <a:xfrm>
                          <a:off x="3840" y="3600"/>
                          <a:ext cx="427" cy="454"/>
                        </a:xfrm>
                        <a:prstGeom prst="rect">
                          <a:avLst/>
                        </a:prstGeom>
                        <a:noFill/>
                        <a:ln w="9525">
                          <a:noFill/>
                        </a:ln>
                      </p:spPr>
                    </p:pic>
                  </p:oleObj>
                </mc:Fallback>
              </mc:AlternateContent>
            </a:graphicData>
          </a:graphic>
        </p:graphicFrame>
      </p:grpSp>
      <p:sp>
        <p:nvSpPr>
          <p:cNvPr id="43052" name="Text Box 44"/>
          <p:cNvSpPr txBox="1">
            <a:spLocks noChangeArrowheads="1"/>
          </p:cNvSpPr>
          <p:nvPr/>
        </p:nvSpPr>
        <p:spPr bwMode="auto">
          <a:xfrm>
            <a:off x="5105400" y="990600"/>
            <a:ext cx="3886200" cy="466725"/>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tailEnd type="none" w="sm" len="lg"/>
          </a:ln>
          <a:effectLst/>
        </p:spPr>
        <p:txBody>
          <a:bodyPr>
            <a:spAutoFit/>
          </a:bodyPr>
          <a:lstStyle/>
          <a:p>
            <a:pPr algn="ctr">
              <a:spcBef>
                <a:spcPct val="50000"/>
              </a:spcBef>
            </a:pPr>
            <a:r>
              <a:rPr lang="zh-CN" altLang="en-US" sz="2400" dirty="0">
                <a:latin typeface="黑体" panose="02010609060101010101" pitchFamily="49" charset="-122"/>
                <a:ea typeface="黑体" panose="02010609060101010101" pitchFamily="49" charset="-122"/>
              </a:rPr>
              <a:t>黑体单色辐出度实验曲线</a:t>
            </a:r>
            <a:endParaRPr lang="zh-CN" altLang="en-US" sz="2400" dirty="0">
              <a:latin typeface="黑体" panose="02010609060101010101" pitchFamily="49" charset="-122"/>
              <a:ea typeface="黑体" panose="02010609060101010101" pitchFamily="49" charset="-122"/>
            </a:endParaRPr>
          </a:p>
        </p:txBody>
      </p:sp>
      <p:sp>
        <p:nvSpPr>
          <p:cNvPr id="43053" name="Text Box 45"/>
          <p:cNvSpPr txBox="1">
            <a:spLocks noChangeArrowheads="1"/>
          </p:cNvSpPr>
          <p:nvPr/>
        </p:nvSpPr>
        <p:spPr bwMode="auto">
          <a:xfrm>
            <a:off x="152400" y="863025"/>
            <a:ext cx="3810000" cy="523220"/>
          </a:xfrm>
          <a:prstGeom prst="rect">
            <a:avLst/>
          </a:prstGeom>
          <a:noFill/>
          <a:ln w="9525">
            <a:noFill/>
            <a:miter lim="800000"/>
          </a:ln>
          <a:effectLst/>
        </p:spPr>
        <p:txBody>
          <a:bodyPr wrap="square">
            <a:spAutoFit/>
          </a:bodyPr>
          <a:lstStyle/>
          <a:p>
            <a:pPr>
              <a:spcBef>
                <a:spcPct val="50000"/>
              </a:spcBef>
            </a:pPr>
            <a:r>
              <a:rPr lang="en-US" altLang="zh-CN" sz="2800" dirty="0">
                <a:solidFill>
                  <a:srgbClr val="0070C0"/>
                </a:solidFill>
                <a:latin typeface="黑体" panose="02010609060101010101" pitchFamily="49" charset="-122"/>
                <a:ea typeface="黑体" panose="02010609060101010101" pitchFamily="49" charset="-122"/>
              </a:rPr>
              <a:t>5</a:t>
            </a:r>
            <a:r>
              <a:rPr lang="zh-CN" altLang="en-US" sz="2800" dirty="0">
                <a:solidFill>
                  <a:srgbClr val="0070C0"/>
                </a:solidFill>
                <a:latin typeface="黑体" panose="02010609060101010101" pitchFamily="49" charset="-122"/>
                <a:ea typeface="黑体" panose="02010609060101010101" pitchFamily="49" charset="-122"/>
              </a:rPr>
              <a:t> 黑体辐射的实验规律</a:t>
            </a:r>
            <a:endParaRPr lang="zh-CN" altLang="en-US" sz="2800" dirty="0">
              <a:solidFill>
                <a:srgbClr val="0070C0"/>
              </a:solidFill>
              <a:latin typeface="黑体" panose="02010609060101010101" pitchFamily="49" charset="-122"/>
              <a:ea typeface="黑体" panose="02010609060101010101" pitchFamily="49" charset="-122"/>
            </a:endParaRPr>
          </a:p>
        </p:txBody>
      </p:sp>
      <p:sp>
        <p:nvSpPr>
          <p:cNvPr id="46" name="矩形 45"/>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blinds(vertical)">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3015"/>
                                        </p:tgtEl>
                                        <p:attrNameLst>
                                          <p:attrName>style.visibility</p:attrName>
                                        </p:attrNameLst>
                                      </p:cBhvr>
                                      <p:to>
                                        <p:strVal val="visible"/>
                                      </p:to>
                                    </p:set>
                                    <p:animEffect transition="in" filter="blinds(horizontal)">
                                      <p:cBhvr>
                                        <p:cTn id="27" dur="500"/>
                                        <p:tgtEl>
                                          <p:spTgt spid="430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3016"/>
                                        </p:tgtEl>
                                        <p:attrNameLst>
                                          <p:attrName>style.visibility</p:attrName>
                                        </p:attrNameLst>
                                      </p:cBhvr>
                                      <p:to>
                                        <p:strVal val="visible"/>
                                      </p:to>
                                    </p:set>
                                    <p:animEffect transition="in" filter="blinds(horizontal)">
                                      <p:cBhvr>
                                        <p:cTn id="32" dur="500"/>
                                        <p:tgtEl>
                                          <p:spTgt spid="4301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3020"/>
                                        </p:tgtEl>
                                        <p:attrNameLst>
                                          <p:attrName>style.visibility</p:attrName>
                                        </p:attrNameLst>
                                      </p:cBhvr>
                                      <p:to>
                                        <p:strVal val="visible"/>
                                      </p:to>
                                    </p:set>
                                    <p:animEffect transition="in" filter="strips(downRight)">
                                      <p:cBhvr>
                                        <p:cTn id="37" dur="500"/>
                                        <p:tgtEl>
                                          <p:spTgt spid="430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utoUpdateAnimBg="0"/>
      <p:bldP spid="43020"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52400" y="990600"/>
            <a:ext cx="8763000" cy="5791200"/>
            <a:chOff x="96" y="432"/>
            <a:chExt cx="5520" cy="3648"/>
          </a:xfrm>
        </p:grpSpPr>
        <p:sp>
          <p:nvSpPr>
            <p:cNvPr id="44035" name="Rectangle 3"/>
            <p:cNvSpPr>
              <a:spLocks noChangeArrowheads="1"/>
            </p:cNvSpPr>
            <p:nvPr/>
          </p:nvSpPr>
          <p:spPr bwMode="auto">
            <a:xfrm>
              <a:off x="96" y="432"/>
              <a:ext cx="5520" cy="3648"/>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grpSp>
          <p:nvGrpSpPr>
            <p:cNvPr id="3" name="Group 4"/>
            <p:cNvGrpSpPr/>
            <p:nvPr/>
          </p:nvGrpSpPr>
          <p:grpSpPr bwMode="auto">
            <a:xfrm>
              <a:off x="144" y="902"/>
              <a:ext cx="3888" cy="3130"/>
              <a:chOff x="384" y="720"/>
              <a:chExt cx="3888" cy="3130"/>
            </a:xfrm>
          </p:grpSpPr>
          <p:grpSp>
            <p:nvGrpSpPr>
              <p:cNvPr id="4" name="Group 5"/>
              <p:cNvGrpSpPr/>
              <p:nvPr/>
            </p:nvGrpSpPr>
            <p:grpSpPr bwMode="auto">
              <a:xfrm>
                <a:off x="672" y="720"/>
                <a:ext cx="3600" cy="2998"/>
                <a:chOff x="672" y="715"/>
                <a:chExt cx="3600" cy="2998"/>
              </a:xfrm>
            </p:grpSpPr>
            <p:sp>
              <p:nvSpPr>
                <p:cNvPr id="44038" name="Line 6"/>
                <p:cNvSpPr>
                  <a:spLocks noChangeShapeType="1"/>
                </p:cNvSpPr>
                <p:nvPr/>
              </p:nvSpPr>
              <p:spPr bwMode="auto">
                <a:xfrm flipH="1" flipV="1">
                  <a:off x="672" y="816"/>
                  <a:ext cx="0" cy="2784"/>
                </a:xfrm>
                <a:prstGeom prst="line">
                  <a:avLst/>
                </a:prstGeom>
                <a:noFill/>
                <a:ln w="19050">
                  <a:solidFill>
                    <a:schemeClr val="tx1"/>
                  </a:solidFill>
                  <a:round/>
                  <a:tailEnd type="triangle" w="sm" len="lg"/>
                </a:ln>
                <a:effectLst/>
              </p:spPr>
              <p:txBody>
                <a:bodyPr wrap="none" anchor="ctr"/>
                <a:lstStyle/>
                <a:p>
                  <a:endParaRPr lang="zh-CN" altLang="en-US"/>
                </a:p>
              </p:txBody>
            </p:sp>
            <p:sp>
              <p:nvSpPr>
                <p:cNvPr id="44039" name="Line 7"/>
                <p:cNvSpPr>
                  <a:spLocks noChangeShapeType="1"/>
                </p:cNvSpPr>
                <p:nvPr/>
              </p:nvSpPr>
              <p:spPr bwMode="auto">
                <a:xfrm>
                  <a:off x="681" y="3350"/>
                  <a:ext cx="87" cy="0"/>
                </a:xfrm>
                <a:prstGeom prst="line">
                  <a:avLst/>
                </a:prstGeom>
                <a:noFill/>
                <a:ln w="19050">
                  <a:solidFill>
                    <a:schemeClr val="tx1"/>
                  </a:solidFill>
                  <a:round/>
                </a:ln>
                <a:effectLst/>
              </p:spPr>
              <p:txBody>
                <a:bodyPr wrap="none" anchor="ctr"/>
                <a:lstStyle/>
                <a:p>
                  <a:endParaRPr lang="zh-CN" altLang="en-US"/>
                </a:p>
              </p:txBody>
            </p:sp>
            <p:sp>
              <p:nvSpPr>
                <p:cNvPr id="44040" name="Line 8"/>
                <p:cNvSpPr>
                  <a:spLocks noChangeShapeType="1"/>
                </p:cNvSpPr>
                <p:nvPr/>
              </p:nvSpPr>
              <p:spPr bwMode="auto">
                <a:xfrm>
                  <a:off x="681" y="3110"/>
                  <a:ext cx="87" cy="0"/>
                </a:xfrm>
                <a:prstGeom prst="line">
                  <a:avLst/>
                </a:prstGeom>
                <a:noFill/>
                <a:ln w="19050">
                  <a:solidFill>
                    <a:schemeClr val="tx1"/>
                  </a:solidFill>
                  <a:round/>
                </a:ln>
                <a:effectLst/>
              </p:spPr>
              <p:txBody>
                <a:bodyPr wrap="none" anchor="ctr"/>
                <a:lstStyle/>
                <a:p>
                  <a:endParaRPr lang="zh-CN" altLang="en-US"/>
                </a:p>
              </p:txBody>
            </p:sp>
            <p:sp>
              <p:nvSpPr>
                <p:cNvPr id="44041" name="Line 9"/>
                <p:cNvSpPr>
                  <a:spLocks noChangeShapeType="1"/>
                </p:cNvSpPr>
                <p:nvPr/>
              </p:nvSpPr>
              <p:spPr bwMode="auto">
                <a:xfrm>
                  <a:off x="681" y="2870"/>
                  <a:ext cx="87" cy="0"/>
                </a:xfrm>
                <a:prstGeom prst="line">
                  <a:avLst/>
                </a:prstGeom>
                <a:noFill/>
                <a:ln w="19050">
                  <a:solidFill>
                    <a:schemeClr val="tx1"/>
                  </a:solidFill>
                  <a:round/>
                </a:ln>
                <a:effectLst/>
              </p:spPr>
              <p:txBody>
                <a:bodyPr wrap="none" anchor="ctr"/>
                <a:lstStyle/>
                <a:p>
                  <a:endParaRPr lang="zh-CN" altLang="en-US"/>
                </a:p>
              </p:txBody>
            </p:sp>
            <p:sp>
              <p:nvSpPr>
                <p:cNvPr id="44042" name="Line 10"/>
                <p:cNvSpPr>
                  <a:spLocks noChangeShapeType="1"/>
                </p:cNvSpPr>
                <p:nvPr/>
              </p:nvSpPr>
              <p:spPr bwMode="auto">
                <a:xfrm>
                  <a:off x="681" y="2630"/>
                  <a:ext cx="87" cy="0"/>
                </a:xfrm>
                <a:prstGeom prst="line">
                  <a:avLst/>
                </a:prstGeom>
                <a:noFill/>
                <a:ln w="19050">
                  <a:solidFill>
                    <a:schemeClr val="tx1"/>
                  </a:solidFill>
                  <a:round/>
                </a:ln>
                <a:effectLst/>
              </p:spPr>
              <p:txBody>
                <a:bodyPr wrap="none" anchor="ctr"/>
                <a:lstStyle/>
                <a:p>
                  <a:endParaRPr lang="zh-CN" altLang="en-US"/>
                </a:p>
              </p:txBody>
            </p:sp>
            <p:sp>
              <p:nvSpPr>
                <p:cNvPr id="44043" name="Line 11"/>
                <p:cNvSpPr>
                  <a:spLocks noChangeShapeType="1"/>
                </p:cNvSpPr>
                <p:nvPr/>
              </p:nvSpPr>
              <p:spPr bwMode="auto">
                <a:xfrm>
                  <a:off x="672" y="2160"/>
                  <a:ext cx="87" cy="0"/>
                </a:xfrm>
                <a:prstGeom prst="line">
                  <a:avLst/>
                </a:prstGeom>
                <a:noFill/>
                <a:ln w="19050">
                  <a:solidFill>
                    <a:schemeClr val="tx1"/>
                  </a:solidFill>
                  <a:round/>
                </a:ln>
                <a:effectLst/>
              </p:spPr>
              <p:txBody>
                <a:bodyPr wrap="none" anchor="ctr"/>
                <a:lstStyle/>
                <a:p>
                  <a:endParaRPr lang="zh-CN" altLang="en-US"/>
                </a:p>
              </p:txBody>
            </p:sp>
            <p:sp>
              <p:nvSpPr>
                <p:cNvPr id="44044" name="Line 12"/>
                <p:cNvSpPr>
                  <a:spLocks noChangeShapeType="1"/>
                </p:cNvSpPr>
                <p:nvPr/>
              </p:nvSpPr>
              <p:spPr bwMode="auto">
                <a:xfrm>
                  <a:off x="681" y="1920"/>
                  <a:ext cx="87" cy="0"/>
                </a:xfrm>
                <a:prstGeom prst="line">
                  <a:avLst/>
                </a:prstGeom>
                <a:noFill/>
                <a:ln w="19050">
                  <a:solidFill>
                    <a:schemeClr val="tx1"/>
                  </a:solidFill>
                  <a:round/>
                </a:ln>
                <a:effectLst/>
              </p:spPr>
              <p:txBody>
                <a:bodyPr wrap="none" anchor="ctr"/>
                <a:lstStyle/>
                <a:p>
                  <a:endParaRPr lang="zh-CN" altLang="en-US"/>
                </a:p>
              </p:txBody>
            </p:sp>
            <p:sp>
              <p:nvSpPr>
                <p:cNvPr id="44045" name="Line 13"/>
                <p:cNvSpPr>
                  <a:spLocks noChangeShapeType="1"/>
                </p:cNvSpPr>
                <p:nvPr/>
              </p:nvSpPr>
              <p:spPr bwMode="auto">
                <a:xfrm>
                  <a:off x="681" y="2400"/>
                  <a:ext cx="87" cy="0"/>
                </a:xfrm>
                <a:prstGeom prst="line">
                  <a:avLst/>
                </a:prstGeom>
                <a:noFill/>
                <a:ln w="19050">
                  <a:solidFill>
                    <a:schemeClr val="tx1"/>
                  </a:solidFill>
                  <a:round/>
                </a:ln>
                <a:effectLst/>
              </p:spPr>
              <p:txBody>
                <a:bodyPr wrap="none" anchor="ctr"/>
                <a:lstStyle/>
                <a:p>
                  <a:endParaRPr lang="zh-CN" altLang="en-US"/>
                </a:p>
              </p:txBody>
            </p:sp>
            <p:sp>
              <p:nvSpPr>
                <p:cNvPr id="44046" name="Line 14"/>
                <p:cNvSpPr>
                  <a:spLocks noChangeShapeType="1"/>
                </p:cNvSpPr>
                <p:nvPr/>
              </p:nvSpPr>
              <p:spPr bwMode="auto">
                <a:xfrm>
                  <a:off x="681" y="1718"/>
                  <a:ext cx="87" cy="0"/>
                </a:xfrm>
                <a:prstGeom prst="line">
                  <a:avLst/>
                </a:prstGeom>
                <a:noFill/>
                <a:ln w="19050">
                  <a:solidFill>
                    <a:schemeClr val="tx1"/>
                  </a:solidFill>
                  <a:round/>
                </a:ln>
                <a:effectLst/>
              </p:spPr>
              <p:txBody>
                <a:bodyPr wrap="none" anchor="ctr"/>
                <a:lstStyle/>
                <a:p>
                  <a:endParaRPr lang="zh-CN" altLang="en-US"/>
                </a:p>
              </p:txBody>
            </p:sp>
            <p:sp>
              <p:nvSpPr>
                <p:cNvPr id="44047" name="Line 15"/>
                <p:cNvSpPr>
                  <a:spLocks noChangeShapeType="1"/>
                </p:cNvSpPr>
                <p:nvPr/>
              </p:nvSpPr>
              <p:spPr bwMode="auto">
                <a:xfrm>
                  <a:off x="681" y="1488"/>
                  <a:ext cx="87" cy="0"/>
                </a:xfrm>
                <a:prstGeom prst="line">
                  <a:avLst/>
                </a:prstGeom>
                <a:noFill/>
                <a:ln w="19050">
                  <a:solidFill>
                    <a:schemeClr val="tx1"/>
                  </a:solidFill>
                  <a:round/>
                </a:ln>
                <a:effectLst/>
              </p:spPr>
              <p:txBody>
                <a:bodyPr wrap="none" anchor="ctr"/>
                <a:lstStyle/>
                <a:p>
                  <a:endParaRPr lang="zh-CN" altLang="en-US"/>
                </a:p>
              </p:txBody>
            </p:sp>
            <p:sp>
              <p:nvSpPr>
                <p:cNvPr id="44048" name="Line 16"/>
                <p:cNvSpPr>
                  <a:spLocks noChangeShapeType="1"/>
                </p:cNvSpPr>
                <p:nvPr/>
              </p:nvSpPr>
              <p:spPr bwMode="auto">
                <a:xfrm>
                  <a:off x="681" y="1248"/>
                  <a:ext cx="87" cy="0"/>
                </a:xfrm>
                <a:prstGeom prst="line">
                  <a:avLst/>
                </a:prstGeom>
                <a:noFill/>
                <a:ln w="19050">
                  <a:solidFill>
                    <a:schemeClr val="tx1"/>
                  </a:solidFill>
                  <a:round/>
                </a:ln>
                <a:effectLst/>
              </p:spPr>
              <p:txBody>
                <a:bodyPr wrap="none" anchor="ctr"/>
                <a:lstStyle/>
                <a:p>
                  <a:endParaRPr lang="zh-CN" altLang="en-US"/>
                </a:p>
              </p:txBody>
            </p:sp>
            <p:sp>
              <p:nvSpPr>
                <p:cNvPr id="44049" name="Rectangle 17" descr="30%"/>
                <p:cNvSpPr>
                  <a:spLocks noChangeArrowheads="1"/>
                </p:cNvSpPr>
                <p:nvPr/>
              </p:nvSpPr>
              <p:spPr bwMode="auto">
                <a:xfrm>
                  <a:off x="1440" y="1238"/>
                  <a:ext cx="672" cy="2366"/>
                </a:xfrm>
                <a:prstGeom prst="rect">
                  <a:avLst/>
                </a:prstGeom>
                <a:pattFill prst="pct30">
                  <a:fgClr>
                    <a:srgbClr val="33CC33"/>
                  </a:fgClr>
                  <a:bgClr>
                    <a:schemeClr val="bg1"/>
                  </a:bgClr>
                </a:pattFill>
                <a:ln w="3175">
                  <a:noFill/>
                  <a:miter lim="800000"/>
                </a:ln>
                <a:effectLst/>
              </p:spPr>
              <p:txBody>
                <a:bodyPr wrap="none" anchor="ctr"/>
                <a:lstStyle/>
                <a:p>
                  <a:endParaRPr lang="zh-CN" altLang="en-US"/>
                </a:p>
              </p:txBody>
            </p:sp>
            <p:grpSp>
              <p:nvGrpSpPr>
                <p:cNvPr id="5" name="Group 18"/>
                <p:cNvGrpSpPr/>
                <p:nvPr/>
              </p:nvGrpSpPr>
              <p:grpSpPr bwMode="auto">
                <a:xfrm>
                  <a:off x="672" y="3542"/>
                  <a:ext cx="2640" cy="65"/>
                  <a:chOff x="2256" y="3600"/>
                  <a:chExt cx="2640" cy="65"/>
                </a:xfrm>
              </p:grpSpPr>
              <p:sp>
                <p:nvSpPr>
                  <p:cNvPr id="44051" name="Line 19"/>
                  <p:cNvSpPr>
                    <a:spLocks noChangeShapeType="1"/>
                  </p:cNvSpPr>
                  <p:nvPr/>
                </p:nvSpPr>
                <p:spPr bwMode="auto">
                  <a:xfrm flipV="1">
                    <a:off x="2256" y="3648"/>
                    <a:ext cx="2640" cy="0"/>
                  </a:xfrm>
                  <a:prstGeom prst="line">
                    <a:avLst/>
                  </a:prstGeom>
                  <a:noFill/>
                  <a:ln w="19050">
                    <a:solidFill>
                      <a:schemeClr val="tx1"/>
                    </a:solidFill>
                    <a:round/>
                    <a:tailEnd type="triangle" w="sm" len="lg"/>
                  </a:ln>
                  <a:effectLst/>
                </p:spPr>
                <p:txBody>
                  <a:bodyPr wrap="none" anchor="ctr"/>
                  <a:lstStyle/>
                  <a:p>
                    <a:endParaRPr lang="zh-CN" altLang="en-US"/>
                  </a:p>
                </p:txBody>
              </p:sp>
              <p:sp>
                <p:nvSpPr>
                  <p:cNvPr id="44052" name="Line 20"/>
                  <p:cNvSpPr>
                    <a:spLocks noChangeShapeType="1"/>
                  </p:cNvSpPr>
                  <p:nvPr/>
                </p:nvSpPr>
                <p:spPr bwMode="auto">
                  <a:xfrm>
                    <a:off x="2466" y="3600"/>
                    <a:ext cx="0" cy="65"/>
                  </a:xfrm>
                  <a:prstGeom prst="line">
                    <a:avLst/>
                  </a:prstGeom>
                  <a:noFill/>
                  <a:ln w="19050">
                    <a:solidFill>
                      <a:schemeClr val="tx1"/>
                    </a:solidFill>
                    <a:round/>
                  </a:ln>
                  <a:effectLst/>
                </p:spPr>
                <p:txBody>
                  <a:bodyPr wrap="none" anchor="ctr"/>
                  <a:lstStyle/>
                  <a:p>
                    <a:endParaRPr lang="zh-CN" altLang="en-US"/>
                  </a:p>
                </p:txBody>
              </p:sp>
              <p:sp>
                <p:nvSpPr>
                  <p:cNvPr id="44053" name="Line 21"/>
                  <p:cNvSpPr>
                    <a:spLocks noChangeShapeType="1"/>
                  </p:cNvSpPr>
                  <p:nvPr/>
                </p:nvSpPr>
                <p:spPr bwMode="auto">
                  <a:xfrm>
                    <a:off x="2706" y="3600"/>
                    <a:ext cx="0" cy="65"/>
                  </a:xfrm>
                  <a:prstGeom prst="line">
                    <a:avLst/>
                  </a:prstGeom>
                  <a:noFill/>
                  <a:ln w="19050">
                    <a:solidFill>
                      <a:schemeClr val="tx1"/>
                    </a:solidFill>
                    <a:round/>
                  </a:ln>
                  <a:effectLst/>
                </p:spPr>
                <p:txBody>
                  <a:bodyPr wrap="none" anchor="ctr"/>
                  <a:lstStyle/>
                  <a:p>
                    <a:endParaRPr lang="zh-CN" altLang="en-US"/>
                  </a:p>
                </p:txBody>
              </p:sp>
              <p:sp>
                <p:nvSpPr>
                  <p:cNvPr id="44054" name="Line 22"/>
                  <p:cNvSpPr>
                    <a:spLocks noChangeShapeType="1"/>
                  </p:cNvSpPr>
                  <p:nvPr/>
                </p:nvSpPr>
                <p:spPr bwMode="auto">
                  <a:xfrm>
                    <a:off x="2928" y="3600"/>
                    <a:ext cx="0" cy="65"/>
                  </a:xfrm>
                  <a:prstGeom prst="line">
                    <a:avLst/>
                  </a:prstGeom>
                  <a:noFill/>
                  <a:ln w="19050">
                    <a:solidFill>
                      <a:schemeClr val="tx1"/>
                    </a:solidFill>
                    <a:round/>
                  </a:ln>
                  <a:effectLst/>
                </p:spPr>
                <p:txBody>
                  <a:bodyPr wrap="none" anchor="ctr"/>
                  <a:lstStyle/>
                  <a:p>
                    <a:endParaRPr lang="zh-CN" altLang="en-US"/>
                  </a:p>
                </p:txBody>
              </p:sp>
              <p:sp>
                <p:nvSpPr>
                  <p:cNvPr id="44055" name="Line 23"/>
                  <p:cNvSpPr>
                    <a:spLocks noChangeShapeType="1"/>
                  </p:cNvSpPr>
                  <p:nvPr/>
                </p:nvSpPr>
                <p:spPr bwMode="auto">
                  <a:xfrm>
                    <a:off x="3168" y="3600"/>
                    <a:ext cx="0" cy="65"/>
                  </a:xfrm>
                  <a:prstGeom prst="line">
                    <a:avLst/>
                  </a:prstGeom>
                  <a:noFill/>
                  <a:ln w="19050">
                    <a:solidFill>
                      <a:schemeClr val="tx1"/>
                    </a:solidFill>
                    <a:round/>
                  </a:ln>
                  <a:effectLst/>
                </p:spPr>
                <p:txBody>
                  <a:bodyPr wrap="none" anchor="ctr"/>
                  <a:lstStyle/>
                  <a:p>
                    <a:endParaRPr lang="zh-CN" altLang="en-US"/>
                  </a:p>
                </p:txBody>
              </p:sp>
              <p:sp>
                <p:nvSpPr>
                  <p:cNvPr id="44056" name="Line 24"/>
                  <p:cNvSpPr>
                    <a:spLocks noChangeShapeType="1"/>
                  </p:cNvSpPr>
                  <p:nvPr/>
                </p:nvSpPr>
                <p:spPr bwMode="auto">
                  <a:xfrm>
                    <a:off x="3397" y="3600"/>
                    <a:ext cx="0" cy="65"/>
                  </a:xfrm>
                  <a:prstGeom prst="line">
                    <a:avLst/>
                  </a:prstGeom>
                  <a:noFill/>
                  <a:ln w="19050">
                    <a:solidFill>
                      <a:schemeClr val="tx1"/>
                    </a:solidFill>
                    <a:round/>
                  </a:ln>
                  <a:effectLst/>
                </p:spPr>
                <p:txBody>
                  <a:bodyPr wrap="none" anchor="ctr"/>
                  <a:lstStyle/>
                  <a:p>
                    <a:endParaRPr lang="zh-CN" altLang="en-US"/>
                  </a:p>
                </p:txBody>
              </p:sp>
              <p:sp>
                <p:nvSpPr>
                  <p:cNvPr id="44057" name="Line 25"/>
                  <p:cNvSpPr>
                    <a:spLocks noChangeShapeType="1"/>
                  </p:cNvSpPr>
                  <p:nvPr/>
                </p:nvSpPr>
                <p:spPr bwMode="auto">
                  <a:xfrm>
                    <a:off x="3648" y="3600"/>
                    <a:ext cx="0" cy="65"/>
                  </a:xfrm>
                  <a:prstGeom prst="line">
                    <a:avLst/>
                  </a:prstGeom>
                  <a:noFill/>
                  <a:ln w="19050">
                    <a:solidFill>
                      <a:schemeClr val="tx1"/>
                    </a:solidFill>
                    <a:round/>
                  </a:ln>
                  <a:effectLst/>
                </p:spPr>
                <p:txBody>
                  <a:bodyPr wrap="none" anchor="ctr"/>
                  <a:lstStyle/>
                  <a:p>
                    <a:endParaRPr lang="zh-CN" altLang="en-US"/>
                  </a:p>
                </p:txBody>
              </p:sp>
              <p:sp>
                <p:nvSpPr>
                  <p:cNvPr id="44058" name="Line 26"/>
                  <p:cNvSpPr>
                    <a:spLocks noChangeShapeType="1"/>
                  </p:cNvSpPr>
                  <p:nvPr/>
                </p:nvSpPr>
                <p:spPr bwMode="auto">
                  <a:xfrm>
                    <a:off x="3858" y="3600"/>
                    <a:ext cx="0" cy="65"/>
                  </a:xfrm>
                  <a:prstGeom prst="line">
                    <a:avLst/>
                  </a:prstGeom>
                  <a:noFill/>
                  <a:ln w="19050">
                    <a:solidFill>
                      <a:schemeClr val="tx1"/>
                    </a:solidFill>
                    <a:round/>
                  </a:ln>
                  <a:effectLst/>
                </p:spPr>
                <p:txBody>
                  <a:bodyPr wrap="none" anchor="ctr"/>
                  <a:lstStyle/>
                  <a:p>
                    <a:endParaRPr lang="zh-CN" altLang="en-US"/>
                  </a:p>
                </p:txBody>
              </p:sp>
              <p:sp>
                <p:nvSpPr>
                  <p:cNvPr id="44059" name="Line 27"/>
                  <p:cNvSpPr>
                    <a:spLocks noChangeShapeType="1"/>
                  </p:cNvSpPr>
                  <p:nvPr/>
                </p:nvSpPr>
                <p:spPr bwMode="auto">
                  <a:xfrm>
                    <a:off x="4098" y="3600"/>
                    <a:ext cx="0" cy="65"/>
                  </a:xfrm>
                  <a:prstGeom prst="line">
                    <a:avLst/>
                  </a:prstGeom>
                  <a:noFill/>
                  <a:ln w="19050">
                    <a:solidFill>
                      <a:schemeClr val="tx1"/>
                    </a:solidFill>
                    <a:round/>
                  </a:ln>
                  <a:effectLst/>
                </p:spPr>
                <p:txBody>
                  <a:bodyPr wrap="none" anchor="ctr"/>
                  <a:lstStyle/>
                  <a:p>
                    <a:endParaRPr lang="zh-CN" altLang="en-US"/>
                  </a:p>
                </p:txBody>
              </p:sp>
              <p:sp>
                <p:nvSpPr>
                  <p:cNvPr id="44060" name="Line 28"/>
                  <p:cNvSpPr>
                    <a:spLocks noChangeShapeType="1"/>
                  </p:cNvSpPr>
                  <p:nvPr/>
                </p:nvSpPr>
                <p:spPr bwMode="auto">
                  <a:xfrm>
                    <a:off x="4320" y="3600"/>
                    <a:ext cx="0" cy="65"/>
                  </a:xfrm>
                  <a:prstGeom prst="line">
                    <a:avLst/>
                  </a:prstGeom>
                  <a:noFill/>
                  <a:ln w="19050">
                    <a:solidFill>
                      <a:schemeClr val="tx1"/>
                    </a:solidFill>
                    <a:round/>
                  </a:ln>
                  <a:effectLst/>
                </p:spPr>
                <p:txBody>
                  <a:bodyPr wrap="none" anchor="ctr"/>
                  <a:lstStyle/>
                  <a:p>
                    <a:endParaRPr lang="zh-CN" altLang="en-US"/>
                  </a:p>
                </p:txBody>
              </p:sp>
              <p:sp>
                <p:nvSpPr>
                  <p:cNvPr id="44061" name="Line 29"/>
                  <p:cNvSpPr>
                    <a:spLocks noChangeShapeType="1"/>
                  </p:cNvSpPr>
                  <p:nvPr/>
                </p:nvSpPr>
                <p:spPr bwMode="auto">
                  <a:xfrm>
                    <a:off x="4560" y="3600"/>
                    <a:ext cx="0" cy="65"/>
                  </a:xfrm>
                  <a:prstGeom prst="line">
                    <a:avLst/>
                  </a:prstGeom>
                  <a:noFill/>
                  <a:ln w="19050">
                    <a:solidFill>
                      <a:schemeClr val="tx1"/>
                    </a:solidFill>
                    <a:round/>
                  </a:ln>
                  <a:effectLst/>
                </p:spPr>
                <p:txBody>
                  <a:bodyPr wrap="none" anchor="ctr"/>
                  <a:lstStyle/>
                  <a:p>
                    <a:endParaRPr lang="zh-CN" altLang="en-US"/>
                  </a:p>
                </p:txBody>
              </p:sp>
            </p:grpSp>
            <p:sp>
              <p:nvSpPr>
                <p:cNvPr id="44062" name="Freeform 30"/>
                <p:cNvSpPr/>
                <p:nvPr/>
              </p:nvSpPr>
              <p:spPr bwMode="auto">
                <a:xfrm>
                  <a:off x="680" y="1255"/>
                  <a:ext cx="2296" cy="2343"/>
                </a:xfrm>
                <a:custGeom>
                  <a:avLst/>
                  <a:gdLst/>
                  <a:ahLst/>
                  <a:cxnLst>
                    <a:cxn ang="0">
                      <a:pos x="0" y="2343"/>
                    </a:cxn>
                    <a:cxn ang="0">
                      <a:pos x="168" y="1879"/>
                    </a:cxn>
                    <a:cxn ang="0">
                      <a:pos x="496" y="463"/>
                    </a:cxn>
                    <a:cxn ang="0">
                      <a:pos x="584" y="151"/>
                    </a:cxn>
                    <a:cxn ang="0">
                      <a:pos x="704" y="39"/>
                    </a:cxn>
                    <a:cxn ang="0">
                      <a:pos x="904" y="383"/>
                    </a:cxn>
                    <a:cxn ang="0">
                      <a:pos x="1008" y="687"/>
                    </a:cxn>
                    <a:cxn ang="0">
                      <a:pos x="1240" y="1295"/>
                    </a:cxn>
                    <a:cxn ang="0">
                      <a:pos x="1544" y="1767"/>
                    </a:cxn>
                    <a:cxn ang="0">
                      <a:pos x="1824" y="2063"/>
                    </a:cxn>
                    <a:cxn ang="0">
                      <a:pos x="2048" y="2239"/>
                    </a:cxn>
                    <a:cxn ang="0">
                      <a:pos x="2296" y="2343"/>
                    </a:cxn>
                  </a:cxnLst>
                  <a:rect l="0" t="0" r="r" b="b"/>
                  <a:pathLst>
                    <a:path w="2296" h="2343">
                      <a:moveTo>
                        <a:pt x="0" y="2343"/>
                      </a:moveTo>
                      <a:cubicBezTo>
                        <a:pt x="28" y="2267"/>
                        <a:pt x="85" y="2192"/>
                        <a:pt x="168" y="1879"/>
                      </a:cubicBezTo>
                      <a:cubicBezTo>
                        <a:pt x="251" y="1566"/>
                        <a:pt x="427" y="751"/>
                        <a:pt x="496" y="463"/>
                      </a:cubicBezTo>
                      <a:cubicBezTo>
                        <a:pt x="565" y="175"/>
                        <a:pt x="549" y="222"/>
                        <a:pt x="584" y="151"/>
                      </a:cubicBezTo>
                      <a:cubicBezTo>
                        <a:pt x="619" y="80"/>
                        <a:pt x="651" y="0"/>
                        <a:pt x="704" y="39"/>
                      </a:cubicBezTo>
                      <a:cubicBezTo>
                        <a:pt x="757" y="78"/>
                        <a:pt x="853" y="275"/>
                        <a:pt x="904" y="383"/>
                      </a:cubicBezTo>
                      <a:cubicBezTo>
                        <a:pt x="955" y="491"/>
                        <a:pt x="952" y="535"/>
                        <a:pt x="1008" y="687"/>
                      </a:cubicBezTo>
                      <a:cubicBezTo>
                        <a:pt x="1064" y="839"/>
                        <a:pt x="1151" y="1115"/>
                        <a:pt x="1240" y="1295"/>
                      </a:cubicBezTo>
                      <a:cubicBezTo>
                        <a:pt x="1329" y="1475"/>
                        <a:pt x="1447" y="1639"/>
                        <a:pt x="1544" y="1767"/>
                      </a:cubicBezTo>
                      <a:cubicBezTo>
                        <a:pt x="1641" y="1895"/>
                        <a:pt x="1740" y="1984"/>
                        <a:pt x="1824" y="2063"/>
                      </a:cubicBezTo>
                      <a:cubicBezTo>
                        <a:pt x="1908" y="2142"/>
                        <a:pt x="1970" y="2192"/>
                        <a:pt x="2048" y="2239"/>
                      </a:cubicBezTo>
                      <a:cubicBezTo>
                        <a:pt x="2126" y="2286"/>
                        <a:pt x="2244" y="2321"/>
                        <a:pt x="2296" y="2343"/>
                      </a:cubicBezTo>
                    </a:path>
                  </a:pathLst>
                </a:custGeom>
                <a:noFill/>
                <a:ln w="28575" cmpd="sng">
                  <a:solidFill>
                    <a:srgbClr val="FF0000"/>
                  </a:solidFill>
                  <a:round/>
                </a:ln>
                <a:effectLst/>
              </p:spPr>
              <p:txBody>
                <a:bodyPr wrap="none" anchor="ctr"/>
                <a:lstStyle/>
                <a:p>
                  <a:endParaRPr lang="zh-CN" altLang="en-US"/>
                </a:p>
              </p:txBody>
            </p:sp>
            <p:sp>
              <p:nvSpPr>
                <p:cNvPr id="44063" name="Freeform 31"/>
                <p:cNvSpPr/>
                <p:nvPr/>
              </p:nvSpPr>
              <p:spPr bwMode="auto">
                <a:xfrm>
                  <a:off x="672" y="3370"/>
                  <a:ext cx="896" cy="220"/>
                </a:xfrm>
                <a:custGeom>
                  <a:avLst/>
                  <a:gdLst/>
                  <a:ahLst/>
                  <a:cxnLst>
                    <a:cxn ang="0">
                      <a:pos x="0" y="213"/>
                    </a:cxn>
                    <a:cxn ang="0">
                      <a:pos x="152" y="108"/>
                    </a:cxn>
                    <a:cxn ang="0">
                      <a:pos x="384" y="12"/>
                    </a:cxn>
                    <a:cxn ang="0">
                      <a:pos x="536" y="36"/>
                    </a:cxn>
                    <a:cxn ang="0">
                      <a:pos x="696" y="124"/>
                    </a:cxn>
                    <a:cxn ang="0">
                      <a:pos x="825" y="180"/>
                    </a:cxn>
                    <a:cxn ang="0">
                      <a:pos x="896" y="220"/>
                    </a:cxn>
                  </a:cxnLst>
                  <a:rect l="0" t="0" r="r" b="b"/>
                  <a:pathLst>
                    <a:path w="896" h="220">
                      <a:moveTo>
                        <a:pt x="0" y="213"/>
                      </a:moveTo>
                      <a:cubicBezTo>
                        <a:pt x="25" y="196"/>
                        <a:pt x="88" y="142"/>
                        <a:pt x="152" y="108"/>
                      </a:cubicBezTo>
                      <a:cubicBezTo>
                        <a:pt x="216" y="74"/>
                        <a:pt x="320" y="24"/>
                        <a:pt x="384" y="12"/>
                      </a:cubicBezTo>
                      <a:cubicBezTo>
                        <a:pt x="448" y="0"/>
                        <a:pt x="484" y="17"/>
                        <a:pt x="536" y="36"/>
                      </a:cubicBezTo>
                      <a:cubicBezTo>
                        <a:pt x="588" y="55"/>
                        <a:pt x="648" y="100"/>
                        <a:pt x="696" y="124"/>
                      </a:cubicBezTo>
                      <a:cubicBezTo>
                        <a:pt x="744" y="148"/>
                        <a:pt x="792" y="164"/>
                        <a:pt x="825" y="180"/>
                      </a:cubicBezTo>
                      <a:cubicBezTo>
                        <a:pt x="858" y="196"/>
                        <a:pt x="881" y="212"/>
                        <a:pt x="896" y="220"/>
                      </a:cubicBezTo>
                    </a:path>
                  </a:pathLst>
                </a:custGeom>
                <a:noFill/>
                <a:ln w="28575" cmpd="sng">
                  <a:solidFill>
                    <a:srgbClr val="0000FF"/>
                  </a:solidFill>
                  <a:round/>
                </a:ln>
                <a:effectLst/>
              </p:spPr>
              <p:txBody>
                <a:bodyPr wrap="none" anchor="ctr"/>
                <a:lstStyle/>
                <a:p>
                  <a:endParaRPr lang="zh-CN" altLang="en-US"/>
                </a:p>
              </p:txBody>
            </p:sp>
            <p:sp>
              <p:nvSpPr>
                <p:cNvPr id="44064" name="Rectangle 32"/>
                <p:cNvSpPr>
                  <a:spLocks noChangeArrowheads="1"/>
                </p:cNvSpPr>
                <p:nvPr/>
              </p:nvSpPr>
              <p:spPr bwMode="auto">
                <a:xfrm>
                  <a:off x="1728" y="1190"/>
                  <a:ext cx="336" cy="865"/>
                </a:xfrm>
                <a:prstGeom prst="rect">
                  <a:avLst/>
                </a:prstGeom>
                <a:noFill/>
                <a:ln w="9525">
                  <a:noFill/>
                  <a:miter lim="800000"/>
                  <a:tailEnd type="none" w="sm" len="lg"/>
                </a:ln>
                <a:effectLst/>
              </p:spPr>
              <p:txBody>
                <a:bodyPr>
                  <a:spAutoFit/>
                </a:bodyPr>
                <a:lstStyle/>
                <a:p>
                  <a:pPr>
                    <a:spcBef>
                      <a:spcPct val="50000"/>
                    </a:spcBef>
                  </a:pPr>
                  <a:r>
                    <a:rPr lang="zh-CN" altLang="en-US" sz="2800" b="1">
                      <a:latin typeface="Times New Roman" panose="02020603050405020304" pitchFamily="18" charset="0"/>
                    </a:rPr>
                    <a:t>可见光</a:t>
                  </a:r>
                  <a:endParaRPr lang="zh-CN" altLang="en-US" sz="2800" b="1">
                    <a:latin typeface="Times New Roman" panose="02020603050405020304" pitchFamily="18" charset="0"/>
                  </a:endParaRPr>
                </a:p>
              </p:txBody>
            </p:sp>
            <p:graphicFrame>
              <p:nvGraphicFramePr>
                <p:cNvPr id="44065" name="Object 33"/>
                <p:cNvGraphicFramePr>
                  <a:graphicFrameLocks noChangeAspect="1"/>
                </p:cNvGraphicFramePr>
                <p:nvPr/>
              </p:nvGraphicFramePr>
              <p:xfrm>
                <a:off x="3360" y="3408"/>
                <a:ext cx="912" cy="305"/>
              </p:xfrm>
              <a:graphic>
                <a:graphicData uri="http://schemas.openxmlformats.org/presentationml/2006/ole">
                  <mc:AlternateContent xmlns:mc="http://schemas.openxmlformats.org/markup-compatibility/2006">
                    <mc:Choice xmlns:v="urn:schemas-microsoft-com:vml" Requires="v">
                      <p:oleObj spid="_x0000_s6145" name="Equation" r:id="rId1" imgW="15544800" imgH="5181600" progId="">
                        <p:embed/>
                      </p:oleObj>
                    </mc:Choice>
                    <mc:Fallback>
                      <p:oleObj name="Equation" r:id="rId1" imgW="15544800" imgH="5181600" progId="">
                        <p:embed/>
                        <p:pic>
                          <p:nvPicPr>
                            <p:cNvPr id="0" name="图片 6144"/>
                            <p:cNvPicPr>
                              <a:picLocks noChangeAspect="1"/>
                            </p:cNvPicPr>
                            <p:nvPr/>
                          </p:nvPicPr>
                          <p:blipFill>
                            <a:blip r:embed="rId2"/>
                            <a:stretch>
                              <a:fillRect/>
                            </a:stretch>
                          </p:blipFill>
                          <p:spPr>
                            <a:xfrm>
                              <a:off x="3360" y="3408"/>
                              <a:ext cx="912" cy="305"/>
                            </a:xfrm>
                            <a:prstGeom prst="rect">
                              <a:avLst/>
                            </a:prstGeom>
                            <a:noFill/>
                            <a:ln w="9525">
                              <a:noFill/>
                            </a:ln>
                          </p:spPr>
                        </p:pic>
                      </p:oleObj>
                    </mc:Fallback>
                  </mc:AlternateContent>
                </a:graphicData>
              </a:graphic>
            </p:graphicFrame>
            <p:graphicFrame>
              <p:nvGraphicFramePr>
                <p:cNvPr id="44066" name="Object 34"/>
                <p:cNvGraphicFramePr>
                  <a:graphicFrameLocks noChangeAspect="1"/>
                </p:cNvGraphicFramePr>
                <p:nvPr/>
              </p:nvGraphicFramePr>
              <p:xfrm>
                <a:off x="720" y="715"/>
                <a:ext cx="2304" cy="370"/>
              </p:xfrm>
              <a:graphic>
                <a:graphicData uri="http://schemas.openxmlformats.org/presentationml/2006/ole">
                  <mc:AlternateContent xmlns:mc="http://schemas.openxmlformats.org/markup-compatibility/2006">
                    <mc:Choice xmlns:v="urn:schemas-microsoft-com:vml" Requires="v">
                      <p:oleObj spid="_x0000_s6146" name="Equation" r:id="rId3" imgW="37795200" imgH="6096000" progId="">
                        <p:embed/>
                      </p:oleObj>
                    </mc:Choice>
                    <mc:Fallback>
                      <p:oleObj name="Equation" r:id="rId3" imgW="37795200" imgH="6096000" progId="">
                        <p:embed/>
                        <p:pic>
                          <p:nvPicPr>
                            <p:cNvPr id="0" name="图片 6145"/>
                            <p:cNvPicPr>
                              <a:picLocks noChangeAspect="1"/>
                            </p:cNvPicPr>
                            <p:nvPr/>
                          </p:nvPicPr>
                          <p:blipFill>
                            <a:blip r:embed="rId4"/>
                            <a:stretch>
                              <a:fillRect/>
                            </a:stretch>
                          </p:blipFill>
                          <p:spPr>
                            <a:xfrm>
                              <a:off x="720" y="715"/>
                              <a:ext cx="2304" cy="370"/>
                            </a:xfrm>
                            <a:prstGeom prst="rect">
                              <a:avLst/>
                            </a:prstGeom>
                            <a:noFill/>
                            <a:ln w="9525">
                              <a:noFill/>
                            </a:ln>
                          </p:spPr>
                        </p:pic>
                      </p:oleObj>
                    </mc:Fallback>
                  </mc:AlternateContent>
                </a:graphicData>
              </a:graphic>
            </p:graphicFrame>
            <p:sp>
              <p:nvSpPr>
                <p:cNvPr id="44067" name="Text Box 35"/>
                <p:cNvSpPr txBox="1">
                  <a:spLocks noChangeArrowheads="1"/>
                </p:cNvSpPr>
                <p:nvPr/>
              </p:nvSpPr>
              <p:spPr bwMode="auto">
                <a:xfrm>
                  <a:off x="1968" y="2400"/>
                  <a:ext cx="816" cy="288"/>
                </a:xfrm>
                <a:prstGeom prst="rect">
                  <a:avLst/>
                </a:prstGeom>
                <a:noFill/>
                <a:ln w="9525">
                  <a:noFill/>
                  <a:miter lim="800000"/>
                  <a:tailEnd type="none" w="sm" len="lg"/>
                </a:ln>
                <a:effectLst/>
              </p:spPr>
              <p:txBody>
                <a:bodyPr>
                  <a:spAutoFit/>
                </a:bodyPr>
                <a:lstStyle/>
                <a:p>
                  <a:pPr>
                    <a:spcBef>
                      <a:spcPct val="50000"/>
                    </a:spcBef>
                  </a:pPr>
                  <a:r>
                    <a:rPr lang="en-US" altLang="zh-CN" sz="2400">
                      <a:latin typeface="Times New Roman" panose="02020603050405020304" pitchFamily="18" charset="0"/>
                    </a:rPr>
                    <a:t>6000K</a:t>
                  </a:r>
                  <a:endParaRPr lang="en-US" altLang="zh-CN" sz="2400">
                    <a:latin typeface="Times New Roman" panose="02020603050405020304" pitchFamily="18" charset="0"/>
                  </a:endParaRPr>
                </a:p>
              </p:txBody>
            </p:sp>
            <p:sp>
              <p:nvSpPr>
                <p:cNvPr id="44068" name="Text Box 36"/>
                <p:cNvSpPr txBox="1">
                  <a:spLocks noChangeArrowheads="1"/>
                </p:cNvSpPr>
                <p:nvPr/>
              </p:nvSpPr>
              <p:spPr bwMode="auto">
                <a:xfrm>
                  <a:off x="912" y="3120"/>
                  <a:ext cx="816" cy="288"/>
                </a:xfrm>
                <a:prstGeom prst="rect">
                  <a:avLst/>
                </a:prstGeom>
                <a:noFill/>
                <a:ln w="9525">
                  <a:noFill/>
                  <a:miter lim="800000"/>
                  <a:tailEnd type="none" w="sm" len="lg"/>
                </a:ln>
                <a:effectLst/>
              </p:spPr>
              <p:txBody>
                <a:bodyPr>
                  <a:spAutoFit/>
                </a:bodyPr>
                <a:lstStyle/>
                <a:p>
                  <a:pPr>
                    <a:spcBef>
                      <a:spcPct val="50000"/>
                    </a:spcBef>
                  </a:pPr>
                  <a:r>
                    <a:rPr lang="en-US" altLang="zh-CN" sz="2400">
                      <a:latin typeface="Times New Roman" panose="02020603050405020304" pitchFamily="18" charset="0"/>
                    </a:rPr>
                    <a:t>3000K</a:t>
                  </a:r>
                  <a:endParaRPr lang="en-US" altLang="zh-CN" sz="2400">
                    <a:latin typeface="Times New Roman" panose="02020603050405020304" pitchFamily="18" charset="0"/>
                  </a:endParaRPr>
                </a:p>
              </p:txBody>
            </p:sp>
          </p:grpSp>
          <p:sp>
            <p:nvSpPr>
              <p:cNvPr id="44069" name="Text Box 37"/>
              <p:cNvSpPr txBox="1">
                <a:spLocks noChangeArrowheads="1"/>
              </p:cNvSpPr>
              <p:nvPr/>
            </p:nvSpPr>
            <p:spPr bwMode="auto">
              <a:xfrm>
                <a:off x="1680" y="3600"/>
                <a:ext cx="1776" cy="250"/>
              </a:xfrm>
              <a:prstGeom prst="rect">
                <a:avLst/>
              </a:prstGeom>
              <a:noFill/>
              <a:ln w="9525">
                <a:noFill/>
                <a:miter lim="800000"/>
                <a:tailEnd type="none" w="sm" len="lg"/>
              </a:ln>
              <a:effectLst/>
            </p:spPr>
            <p:txBody>
              <a:bodyPr>
                <a:spAutoFit/>
              </a:bodyPr>
              <a:lstStyle/>
              <a:p>
                <a:pPr>
                  <a:spcBef>
                    <a:spcPct val="50000"/>
                  </a:spcBef>
                </a:pPr>
                <a:r>
                  <a:rPr lang="en-US" altLang="zh-CN" sz="2000" b="1">
                    <a:latin typeface="Times New Roman" panose="02020603050405020304" pitchFamily="18" charset="0"/>
                  </a:rPr>
                  <a:t>0.5                        1.0</a:t>
                </a:r>
                <a:endParaRPr lang="en-US" altLang="zh-CN" sz="2000" b="1">
                  <a:latin typeface="Times New Roman" panose="02020603050405020304" pitchFamily="18" charset="0"/>
                </a:endParaRPr>
              </a:p>
            </p:txBody>
          </p:sp>
          <p:sp>
            <p:nvSpPr>
              <p:cNvPr id="44070" name="Text Box 38"/>
              <p:cNvSpPr txBox="1">
                <a:spLocks noChangeArrowheads="1"/>
              </p:cNvSpPr>
              <p:nvPr/>
            </p:nvSpPr>
            <p:spPr bwMode="auto">
              <a:xfrm>
                <a:off x="384" y="2294"/>
                <a:ext cx="480" cy="250"/>
              </a:xfrm>
              <a:prstGeom prst="rect">
                <a:avLst/>
              </a:prstGeom>
              <a:noFill/>
              <a:ln w="9525">
                <a:noFill/>
                <a:miter lim="800000"/>
                <a:tailEnd type="none" w="sm" len="lg"/>
              </a:ln>
              <a:effectLst/>
            </p:spPr>
            <p:txBody>
              <a:bodyPr>
                <a:spAutoFit/>
              </a:bodyPr>
              <a:lstStyle/>
              <a:p>
                <a:pPr>
                  <a:spcBef>
                    <a:spcPct val="50000"/>
                  </a:spcBef>
                </a:pPr>
                <a:r>
                  <a:rPr lang="en-US" altLang="zh-CN" sz="2000" b="1">
                    <a:latin typeface="Times New Roman" panose="02020603050405020304" pitchFamily="18" charset="0"/>
                  </a:rPr>
                  <a:t>0.5</a:t>
                </a:r>
                <a:endParaRPr lang="en-US" altLang="zh-CN" sz="2000" b="1">
                  <a:latin typeface="Times New Roman" panose="02020603050405020304" pitchFamily="18" charset="0"/>
                </a:endParaRPr>
              </a:p>
            </p:txBody>
          </p:sp>
          <p:sp>
            <p:nvSpPr>
              <p:cNvPr id="44071" name="Text Box 39"/>
              <p:cNvSpPr txBox="1">
                <a:spLocks noChangeArrowheads="1"/>
              </p:cNvSpPr>
              <p:nvPr/>
            </p:nvSpPr>
            <p:spPr bwMode="auto">
              <a:xfrm>
                <a:off x="384" y="1142"/>
                <a:ext cx="480" cy="250"/>
              </a:xfrm>
              <a:prstGeom prst="rect">
                <a:avLst/>
              </a:prstGeom>
              <a:noFill/>
              <a:ln w="9525">
                <a:noFill/>
                <a:miter lim="800000"/>
                <a:tailEnd type="none" w="sm" len="lg"/>
              </a:ln>
              <a:effectLst/>
            </p:spPr>
            <p:txBody>
              <a:bodyPr>
                <a:spAutoFit/>
              </a:bodyPr>
              <a:lstStyle/>
              <a:p>
                <a:pPr>
                  <a:spcBef>
                    <a:spcPct val="50000"/>
                  </a:spcBef>
                </a:pPr>
                <a:r>
                  <a:rPr lang="en-US" altLang="zh-CN" sz="2000" b="1">
                    <a:latin typeface="Times New Roman" panose="02020603050405020304" pitchFamily="18" charset="0"/>
                  </a:rPr>
                  <a:t>1.0</a:t>
                </a:r>
                <a:endParaRPr lang="en-US" altLang="zh-CN" sz="2000" b="1">
                  <a:latin typeface="Times New Roman" panose="02020603050405020304" pitchFamily="18" charset="0"/>
                </a:endParaRPr>
              </a:p>
            </p:txBody>
          </p:sp>
        </p:grpSp>
        <p:sp>
          <p:nvSpPr>
            <p:cNvPr id="44072" name="Text Box 40"/>
            <p:cNvSpPr txBox="1">
              <a:spLocks noChangeArrowheads="1"/>
            </p:cNvSpPr>
            <p:nvPr/>
          </p:nvSpPr>
          <p:spPr bwMode="auto">
            <a:xfrm>
              <a:off x="96" y="432"/>
              <a:ext cx="2880"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tailEnd type="none" w="sm" len="lg"/>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黑体单色辐出度实验曲线</a:t>
              </a:r>
              <a:endParaRPr lang="zh-CN" altLang="en-US" sz="2800" dirty="0">
                <a:latin typeface="黑体" panose="02010609060101010101" pitchFamily="49" charset="-122"/>
                <a:ea typeface="黑体" panose="02010609060101010101" pitchFamily="49" charset="-122"/>
              </a:endParaRPr>
            </a:p>
          </p:txBody>
        </p:sp>
      </p:grpSp>
      <p:graphicFrame>
        <p:nvGraphicFramePr>
          <p:cNvPr id="44073" name="Object 41"/>
          <p:cNvGraphicFramePr>
            <a:graphicFrameLocks noChangeAspect="1"/>
          </p:cNvGraphicFramePr>
          <p:nvPr/>
        </p:nvGraphicFramePr>
        <p:xfrm>
          <a:off x="6096000" y="1752600"/>
          <a:ext cx="1600200" cy="622300"/>
        </p:xfrm>
        <a:graphic>
          <a:graphicData uri="http://schemas.openxmlformats.org/presentationml/2006/ole">
            <mc:AlternateContent xmlns:mc="http://schemas.openxmlformats.org/markup-compatibility/2006">
              <mc:Choice xmlns:v="urn:schemas-microsoft-com:vml" Requires="v">
                <p:oleObj spid="_x0000_s6147" name="Equation" r:id="rId5" imgW="10972800" imgH="4267200" progId="">
                  <p:embed/>
                </p:oleObj>
              </mc:Choice>
              <mc:Fallback>
                <p:oleObj name="Equation" r:id="rId5" imgW="10972800" imgH="4267200" progId="">
                  <p:embed/>
                  <p:pic>
                    <p:nvPicPr>
                      <p:cNvPr id="0" name="图片 6146"/>
                      <p:cNvPicPr>
                        <a:picLocks noChangeAspect="1"/>
                      </p:cNvPicPr>
                      <p:nvPr/>
                    </p:nvPicPr>
                    <p:blipFill>
                      <a:blip r:embed="rId6"/>
                      <a:stretch>
                        <a:fillRect/>
                      </a:stretch>
                    </p:blipFill>
                    <p:spPr>
                      <a:xfrm>
                        <a:off x="6096000" y="1752600"/>
                        <a:ext cx="1600200" cy="622300"/>
                      </a:xfrm>
                      <a:prstGeom prst="rect">
                        <a:avLst/>
                      </a:prstGeom>
                      <a:noFill/>
                      <a:ln w="9525">
                        <a:noFill/>
                      </a:ln>
                    </p:spPr>
                  </p:pic>
                </p:oleObj>
              </mc:Fallback>
            </mc:AlternateContent>
          </a:graphicData>
        </a:graphic>
      </p:graphicFrame>
      <p:graphicFrame>
        <p:nvGraphicFramePr>
          <p:cNvPr id="44074" name="Object 42"/>
          <p:cNvGraphicFramePr>
            <a:graphicFrameLocks noChangeAspect="1"/>
          </p:cNvGraphicFramePr>
          <p:nvPr/>
        </p:nvGraphicFramePr>
        <p:xfrm>
          <a:off x="5715000" y="2514600"/>
          <a:ext cx="2362200" cy="1217613"/>
        </p:xfrm>
        <a:graphic>
          <a:graphicData uri="http://schemas.openxmlformats.org/presentationml/2006/ole">
            <mc:AlternateContent xmlns:mc="http://schemas.openxmlformats.org/markup-compatibility/2006">
              <mc:Choice xmlns:v="urn:schemas-microsoft-com:vml" Requires="v">
                <p:oleObj spid="_x0000_s6148" name="Equation" r:id="rId7" imgW="20116800" imgH="10363200" progId="">
                  <p:embed/>
                </p:oleObj>
              </mc:Choice>
              <mc:Fallback>
                <p:oleObj name="Equation" r:id="rId7" imgW="20116800" imgH="10363200" progId="">
                  <p:embed/>
                  <p:pic>
                    <p:nvPicPr>
                      <p:cNvPr id="0" name="图片 6147"/>
                      <p:cNvPicPr>
                        <a:picLocks noChangeAspect="1"/>
                      </p:cNvPicPr>
                      <p:nvPr/>
                    </p:nvPicPr>
                    <p:blipFill>
                      <a:blip r:embed="rId8"/>
                      <a:stretch>
                        <a:fillRect/>
                      </a:stretch>
                    </p:blipFill>
                    <p:spPr>
                      <a:xfrm>
                        <a:off x="5715000" y="2514600"/>
                        <a:ext cx="2362200" cy="1217613"/>
                      </a:xfrm>
                      <a:prstGeom prst="rect">
                        <a:avLst/>
                      </a:prstGeom>
                      <a:noFill/>
                      <a:ln w="9525">
                        <a:noFill/>
                      </a:ln>
                    </p:spPr>
                  </p:pic>
                </p:oleObj>
              </mc:Fallback>
            </mc:AlternateContent>
          </a:graphicData>
        </a:graphic>
      </p:graphicFrame>
      <p:graphicFrame>
        <p:nvGraphicFramePr>
          <p:cNvPr id="44075" name="Object 43"/>
          <p:cNvGraphicFramePr>
            <a:graphicFrameLocks noChangeAspect="1"/>
          </p:cNvGraphicFramePr>
          <p:nvPr/>
        </p:nvGraphicFramePr>
        <p:xfrm>
          <a:off x="4572000" y="3886200"/>
          <a:ext cx="4191000" cy="652463"/>
        </p:xfrm>
        <a:graphic>
          <a:graphicData uri="http://schemas.openxmlformats.org/presentationml/2006/ole">
            <mc:AlternateContent xmlns:mc="http://schemas.openxmlformats.org/markup-compatibility/2006">
              <mc:Choice xmlns:v="urn:schemas-microsoft-com:vml" Requires="v">
                <p:oleObj spid="_x0000_s6149" name="Equation" r:id="rId9" imgW="35661600" imgH="5486400" progId="">
                  <p:embed/>
                </p:oleObj>
              </mc:Choice>
              <mc:Fallback>
                <p:oleObj name="Equation" r:id="rId9" imgW="35661600" imgH="5486400" progId="">
                  <p:embed/>
                  <p:pic>
                    <p:nvPicPr>
                      <p:cNvPr id="0" name="图片 6148"/>
                      <p:cNvPicPr>
                        <a:picLocks noChangeAspect="1"/>
                      </p:cNvPicPr>
                      <p:nvPr/>
                    </p:nvPicPr>
                    <p:blipFill>
                      <a:blip r:embed="rId10"/>
                      <a:stretch>
                        <a:fillRect/>
                      </a:stretch>
                    </p:blipFill>
                    <p:spPr>
                      <a:xfrm>
                        <a:off x="4572000" y="3886200"/>
                        <a:ext cx="4191000" cy="652463"/>
                      </a:xfrm>
                      <a:prstGeom prst="rect">
                        <a:avLst/>
                      </a:prstGeom>
                      <a:noFill/>
                      <a:ln w="9525">
                        <a:noFill/>
                      </a:ln>
                    </p:spPr>
                  </p:pic>
                </p:oleObj>
              </mc:Fallback>
            </mc:AlternateContent>
          </a:graphicData>
        </a:graphic>
      </p:graphicFrame>
      <p:graphicFrame>
        <p:nvGraphicFramePr>
          <p:cNvPr id="44076" name="Object 44"/>
          <p:cNvGraphicFramePr>
            <a:graphicFrameLocks noChangeAspect="1"/>
          </p:cNvGraphicFramePr>
          <p:nvPr/>
        </p:nvGraphicFramePr>
        <p:xfrm>
          <a:off x="5029200" y="4572000"/>
          <a:ext cx="3395663" cy="1193800"/>
        </p:xfrm>
        <a:graphic>
          <a:graphicData uri="http://schemas.openxmlformats.org/presentationml/2006/ole">
            <mc:AlternateContent xmlns:mc="http://schemas.openxmlformats.org/markup-compatibility/2006">
              <mc:Choice xmlns:v="urn:schemas-microsoft-com:vml" Requires="v">
                <p:oleObj spid="_x0000_s6150" name="Equation" r:id="rId11" imgW="29870400" imgH="10363200" progId="">
                  <p:embed/>
                </p:oleObj>
              </mc:Choice>
              <mc:Fallback>
                <p:oleObj name="Equation" r:id="rId11" imgW="29870400" imgH="10363200" progId="">
                  <p:embed/>
                  <p:pic>
                    <p:nvPicPr>
                      <p:cNvPr id="0" name="图片 6149"/>
                      <p:cNvPicPr>
                        <a:picLocks noChangeAspect="1"/>
                      </p:cNvPicPr>
                      <p:nvPr/>
                    </p:nvPicPr>
                    <p:blipFill>
                      <a:blip r:embed="rId12"/>
                      <a:stretch>
                        <a:fillRect/>
                      </a:stretch>
                    </p:blipFill>
                    <p:spPr>
                      <a:xfrm>
                        <a:off x="5029200" y="4572000"/>
                        <a:ext cx="3395663" cy="1193800"/>
                      </a:xfrm>
                      <a:prstGeom prst="rect">
                        <a:avLst/>
                      </a:prstGeom>
                      <a:noFill/>
                      <a:ln w="9525">
                        <a:noFill/>
                      </a:ln>
                    </p:spPr>
                  </p:pic>
                </p:oleObj>
              </mc:Fallback>
            </mc:AlternateContent>
          </a:graphicData>
        </a:graphic>
      </p:graphicFrame>
      <p:grpSp>
        <p:nvGrpSpPr>
          <p:cNvPr id="6" name="Group 45"/>
          <p:cNvGrpSpPr/>
          <p:nvPr/>
        </p:nvGrpSpPr>
        <p:grpSpPr bwMode="auto">
          <a:xfrm>
            <a:off x="5105400" y="990600"/>
            <a:ext cx="3810000" cy="593725"/>
            <a:chOff x="3216" y="528"/>
            <a:chExt cx="2400" cy="374"/>
          </a:xfrm>
        </p:grpSpPr>
        <p:sp>
          <p:nvSpPr>
            <p:cNvPr id="44078" name="Text Box 46"/>
            <p:cNvSpPr txBox="1">
              <a:spLocks noChangeArrowheads="1"/>
            </p:cNvSpPr>
            <p:nvPr/>
          </p:nvSpPr>
          <p:spPr bwMode="auto">
            <a:xfrm>
              <a:off x="3216" y="528"/>
              <a:ext cx="2400"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tailEnd type="none" w="sm" len="lg"/>
            </a:ln>
            <a:effectLst/>
          </p:spPr>
          <p:txBody>
            <a:bodyPr>
              <a:spAutoFit/>
            </a:bodyPr>
            <a:lstStyle/>
            <a:p>
              <a:pPr>
                <a:spcBef>
                  <a:spcPct val="50000"/>
                </a:spcBef>
              </a:pPr>
              <a:r>
                <a:rPr lang="en-US" altLang="zh-CN" sz="2800" b="1" dirty="0"/>
                <a:t>             </a:t>
              </a:r>
              <a:r>
                <a:rPr lang="zh-CN" altLang="en-US" sz="2800" dirty="0">
                  <a:latin typeface="黑体" panose="02010609060101010101" pitchFamily="49" charset="-122"/>
                  <a:ea typeface="黑体" panose="02010609060101010101" pitchFamily="49" charset="-122"/>
                </a:rPr>
                <a:t>和</a:t>
              </a:r>
              <a:r>
                <a:rPr lang="zh-CN" altLang="en-US" sz="2800" b="1" dirty="0"/>
                <a:t>              </a:t>
              </a:r>
              <a:r>
                <a:rPr lang="zh-CN" altLang="en-US" sz="2800" dirty="0">
                  <a:latin typeface="黑体" panose="02010609060101010101" pitchFamily="49" charset="-122"/>
                  <a:ea typeface="黑体" panose="02010609060101010101" pitchFamily="49" charset="-122"/>
                </a:rPr>
                <a:t>关系</a:t>
              </a:r>
              <a:endParaRPr lang="zh-CN" altLang="en-US" sz="2800" dirty="0">
                <a:latin typeface="黑体" panose="02010609060101010101" pitchFamily="49" charset="-122"/>
                <a:ea typeface="黑体" panose="02010609060101010101" pitchFamily="49" charset="-122"/>
              </a:endParaRPr>
            </a:p>
          </p:txBody>
        </p:sp>
        <p:graphicFrame>
          <p:nvGraphicFramePr>
            <p:cNvPr id="44079" name="Object 47"/>
            <p:cNvGraphicFramePr>
              <a:graphicFrameLocks noChangeAspect="1"/>
            </p:cNvGraphicFramePr>
            <p:nvPr/>
          </p:nvGraphicFramePr>
          <p:xfrm>
            <a:off x="3216" y="528"/>
            <a:ext cx="672" cy="374"/>
          </p:xfrm>
          <a:graphic>
            <a:graphicData uri="http://schemas.openxmlformats.org/presentationml/2006/ole">
              <mc:AlternateContent xmlns:mc="http://schemas.openxmlformats.org/markup-compatibility/2006">
                <mc:Choice xmlns:v="urn:schemas-microsoft-com:vml" Requires="v">
                  <p:oleObj spid="_x0000_s6151" name="Equation" r:id="rId13" imgW="11277600" imgH="5486400" progId="">
                    <p:embed/>
                  </p:oleObj>
                </mc:Choice>
                <mc:Fallback>
                  <p:oleObj name="Equation" r:id="rId13" imgW="11277600" imgH="5486400" progId="">
                    <p:embed/>
                    <p:pic>
                      <p:nvPicPr>
                        <p:cNvPr id="0" name="图片 6150"/>
                        <p:cNvPicPr>
                          <a:picLocks noChangeAspect="1"/>
                        </p:cNvPicPr>
                        <p:nvPr/>
                      </p:nvPicPr>
                      <p:blipFill>
                        <a:blip r:embed="rId14"/>
                        <a:stretch>
                          <a:fillRect/>
                        </a:stretch>
                      </p:blipFill>
                      <p:spPr>
                        <a:xfrm>
                          <a:off x="3216" y="528"/>
                          <a:ext cx="672" cy="374"/>
                        </a:xfrm>
                        <a:prstGeom prst="rect">
                          <a:avLst/>
                        </a:prstGeom>
                        <a:noFill/>
                        <a:ln w="9525">
                          <a:noFill/>
                        </a:ln>
                      </p:spPr>
                    </p:pic>
                  </p:oleObj>
                </mc:Fallback>
              </mc:AlternateContent>
            </a:graphicData>
          </a:graphic>
        </p:graphicFrame>
        <p:graphicFrame>
          <p:nvGraphicFramePr>
            <p:cNvPr id="44080" name="Object 48"/>
            <p:cNvGraphicFramePr>
              <a:graphicFrameLocks noChangeAspect="1"/>
            </p:cNvGraphicFramePr>
            <p:nvPr/>
          </p:nvGraphicFramePr>
          <p:xfrm>
            <a:off x="4176" y="528"/>
            <a:ext cx="672" cy="374"/>
          </p:xfrm>
          <a:graphic>
            <a:graphicData uri="http://schemas.openxmlformats.org/presentationml/2006/ole">
              <mc:AlternateContent xmlns:mc="http://schemas.openxmlformats.org/markup-compatibility/2006">
                <mc:Choice xmlns:v="urn:schemas-microsoft-com:vml" Requires="v">
                  <p:oleObj spid="_x0000_s6152" name="Equation" r:id="rId15" imgW="11277600" imgH="5486400" progId="">
                    <p:embed/>
                  </p:oleObj>
                </mc:Choice>
                <mc:Fallback>
                  <p:oleObj name="Equation" r:id="rId15" imgW="11277600" imgH="5486400" progId="">
                    <p:embed/>
                    <p:pic>
                      <p:nvPicPr>
                        <p:cNvPr id="0" name="图片 6151"/>
                        <p:cNvPicPr>
                          <a:picLocks noChangeAspect="1"/>
                        </p:cNvPicPr>
                        <p:nvPr/>
                      </p:nvPicPr>
                      <p:blipFill>
                        <a:blip r:embed="rId16"/>
                        <a:stretch>
                          <a:fillRect/>
                        </a:stretch>
                      </p:blipFill>
                      <p:spPr>
                        <a:xfrm>
                          <a:off x="4176" y="528"/>
                          <a:ext cx="672" cy="374"/>
                        </a:xfrm>
                        <a:prstGeom prst="rect">
                          <a:avLst/>
                        </a:prstGeom>
                        <a:noFill/>
                        <a:ln w="9525">
                          <a:noFill/>
                        </a:ln>
                      </p:spPr>
                    </p:pic>
                  </p:oleObj>
                </mc:Fallback>
              </mc:AlternateContent>
            </a:graphicData>
          </a:graphic>
        </p:graphicFrame>
      </p:grpSp>
      <p:grpSp>
        <p:nvGrpSpPr>
          <p:cNvPr id="7" name="Group 49"/>
          <p:cNvGrpSpPr/>
          <p:nvPr/>
        </p:nvGrpSpPr>
        <p:grpSpPr bwMode="auto">
          <a:xfrm>
            <a:off x="1371600" y="2133600"/>
            <a:ext cx="381000" cy="4495800"/>
            <a:chOff x="864" y="1152"/>
            <a:chExt cx="240" cy="2832"/>
          </a:xfrm>
        </p:grpSpPr>
        <p:sp>
          <p:nvSpPr>
            <p:cNvPr id="44082" name="Line 50"/>
            <p:cNvSpPr>
              <a:spLocks noChangeShapeType="1"/>
            </p:cNvSpPr>
            <p:nvPr/>
          </p:nvSpPr>
          <p:spPr bwMode="auto">
            <a:xfrm>
              <a:off x="864" y="2640"/>
              <a:ext cx="0" cy="1344"/>
            </a:xfrm>
            <a:prstGeom prst="line">
              <a:avLst/>
            </a:prstGeom>
            <a:noFill/>
            <a:ln w="38100">
              <a:solidFill>
                <a:srgbClr val="33CC33"/>
              </a:solidFill>
              <a:prstDash val="dash"/>
              <a:round/>
              <a:tailEnd type="none" w="sm" len="lg"/>
            </a:ln>
            <a:effectLst/>
          </p:spPr>
          <p:txBody>
            <a:bodyPr wrap="none"/>
            <a:lstStyle/>
            <a:p>
              <a:endParaRPr lang="zh-CN" altLang="en-US"/>
            </a:p>
          </p:txBody>
        </p:sp>
        <p:sp>
          <p:nvSpPr>
            <p:cNvPr id="44083" name="Line 51"/>
            <p:cNvSpPr>
              <a:spLocks noChangeShapeType="1"/>
            </p:cNvSpPr>
            <p:nvPr/>
          </p:nvSpPr>
          <p:spPr bwMode="auto">
            <a:xfrm>
              <a:off x="1104" y="1152"/>
              <a:ext cx="0" cy="2832"/>
            </a:xfrm>
            <a:prstGeom prst="line">
              <a:avLst/>
            </a:prstGeom>
            <a:noFill/>
            <a:ln w="38100">
              <a:solidFill>
                <a:srgbClr val="33CC33"/>
              </a:solidFill>
              <a:prstDash val="dash"/>
              <a:round/>
              <a:tailEnd type="none" w="sm" len="lg"/>
            </a:ln>
            <a:effectLst/>
          </p:spPr>
          <p:txBody>
            <a:bodyPr wrap="none"/>
            <a:lstStyle/>
            <a:p>
              <a:endParaRPr lang="zh-CN" altLang="en-US"/>
            </a:p>
          </p:txBody>
        </p:sp>
      </p:grpSp>
      <p:sp>
        <p:nvSpPr>
          <p:cNvPr id="52" name="矩形 51"/>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073"/>
                                        </p:tgtEl>
                                        <p:attrNameLst>
                                          <p:attrName>style.visibility</p:attrName>
                                        </p:attrNameLst>
                                      </p:cBhvr>
                                      <p:to>
                                        <p:strVal val="visible"/>
                                      </p:to>
                                    </p:set>
                                    <p:animEffect transition="in" filter="blinds(horizontal)">
                                      <p:cBhvr>
                                        <p:cTn id="12" dur="500"/>
                                        <p:tgtEl>
                                          <p:spTgt spid="4407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074"/>
                                        </p:tgtEl>
                                        <p:attrNameLst>
                                          <p:attrName>style.visibility</p:attrName>
                                        </p:attrNameLst>
                                      </p:cBhvr>
                                      <p:to>
                                        <p:strVal val="visible"/>
                                      </p:to>
                                    </p:set>
                                    <p:animEffect transition="in" filter="blinds(horizontal)">
                                      <p:cBhvr>
                                        <p:cTn id="17" dur="500"/>
                                        <p:tgtEl>
                                          <p:spTgt spid="440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075"/>
                                        </p:tgtEl>
                                        <p:attrNameLst>
                                          <p:attrName>style.visibility</p:attrName>
                                        </p:attrNameLst>
                                      </p:cBhvr>
                                      <p:to>
                                        <p:strVal val="visible"/>
                                      </p:to>
                                    </p:set>
                                    <p:animEffect transition="in" filter="blinds(horizontal)">
                                      <p:cBhvr>
                                        <p:cTn id="22" dur="500"/>
                                        <p:tgtEl>
                                          <p:spTgt spid="440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076"/>
                                        </p:tgtEl>
                                        <p:attrNameLst>
                                          <p:attrName>style.visibility</p:attrName>
                                        </p:attrNameLst>
                                      </p:cBhvr>
                                      <p:to>
                                        <p:strVal val="visible"/>
                                      </p:to>
                                    </p:set>
                                    <p:animEffect transition="in" filter="blinds(horizontal)">
                                      <p:cBhvr>
                                        <p:cTn id="27" dur="500"/>
                                        <p:tgtEl>
                                          <p:spTgt spid="4407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600" y="914400"/>
            <a:ext cx="8686800" cy="1815882"/>
          </a:xfrm>
          <a:prstGeom prst="rect">
            <a:avLst/>
          </a:prstGeom>
        </p:spPr>
        <p:txBody>
          <a:bodyPr wrap="squar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16.1.1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）设白天地面的温度约为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求其热辐射峰值所对应的波长</a:t>
            </a:r>
            <a:r>
              <a:rPr lang="en-US" altLang="zh-CN" sz="2800" i="1" dirty="0" err="1">
                <a:solidFill>
                  <a:srgbClr val="0D0D0D"/>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2800" baseline="-25000" dirty="0" err="1">
                <a:solidFill>
                  <a:srgbClr val="0D0D0D"/>
                </a:solidFill>
                <a:latin typeface="Times New Roman" panose="02020603050405020304" pitchFamily="18" charset="0"/>
                <a:ea typeface="黑体" panose="02010609060101010101" pitchFamily="49" charset="-122"/>
                <a:cs typeface="Times New Roman" panose="02020603050405020304" pitchFamily="18" charset="0"/>
              </a:rPr>
              <a:t>m</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）夜间地面降温主要是由于地面的热辐射。设晴天夜间地面温度为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℃，按黑体辐射计算，每平方米地面失去热量的速率多大？</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5" name="矩形 4"/>
          <p:cNvSpPr/>
          <p:nvPr/>
        </p:nvSpPr>
        <p:spPr>
          <a:xfrm>
            <a:off x="152400" y="2753380"/>
            <a:ext cx="4673074"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解：</a:t>
            </a:r>
            <a:r>
              <a:rPr lang="zh-CN" altLang="en-US" sz="2800" dirty="0">
                <a:solidFill>
                  <a:srgbClr val="0D0D0D"/>
                </a:solidFill>
                <a:latin typeface="F1"/>
                <a:ea typeface="黑体" panose="02010609060101010101" pitchFamily="49" charset="-122"/>
              </a:rPr>
              <a:t>（</a:t>
            </a:r>
            <a:r>
              <a:rPr lang="en-US" altLang="zh-CN" sz="2800" dirty="0">
                <a:solidFill>
                  <a:srgbClr val="0D0D0D"/>
                </a:solidFill>
                <a:latin typeface="TimesNewRomanPSMT"/>
                <a:ea typeface="黑体" panose="02010609060101010101" pitchFamily="49" charset="-122"/>
              </a:rPr>
              <a:t>1</a:t>
            </a:r>
            <a:r>
              <a:rPr lang="zh-CN" altLang="en-US" sz="2800" dirty="0">
                <a:solidFill>
                  <a:srgbClr val="0D0D0D"/>
                </a:solidFill>
                <a:latin typeface="F1"/>
                <a:ea typeface="黑体" panose="02010609060101010101" pitchFamily="49" charset="-122"/>
              </a:rPr>
              <a:t>）由维恩位移定律：</a:t>
            </a:r>
            <a:endParaRPr lang="zh-CN" altLang="en-US" sz="2800" dirty="0"/>
          </a:p>
        </p:txBody>
      </p:sp>
      <p:graphicFrame>
        <p:nvGraphicFramePr>
          <p:cNvPr id="7" name="对象 6"/>
          <p:cNvGraphicFramePr>
            <a:graphicFrameLocks noChangeAspect="1"/>
          </p:cNvGraphicFramePr>
          <p:nvPr/>
        </p:nvGraphicFramePr>
        <p:xfrm>
          <a:off x="4613501" y="2667000"/>
          <a:ext cx="4454299" cy="855752"/>
        </p:xfrm>
        <a:graphic>
          <a:graphicData uri="http://schemas.openxmlformats.org/presentationml/2006/ole">
            <mc:AlternateContent xmlns:mc="http://schemas.openxmlformats.org/markup-compatibility/2006">
              <mc:Choice xmlns:v="urn:schemas-microsoft-com:vml" Requires="v">
                <p:oleObj spid="_x0000_s7169" name="Equation" r:id="rId1" imgW="45110400" imgH="8839200" progId="">
                  <p:embed/>
                </p:oleObj>
              </mc:Choice>
              <mc:Fallback>
                <p:oleObj name="Equation" r:id="rId1" imgW="45110400" imgH="8839200" progId="">
                  <p:embed/>
                  <p:pic>
                    <p:nvPicPr>
                      <p:cNvPr id="0" name="图片 7168"/>
                      <p:cNvPicPr>
                        <a:picLocks noChangeAspect="1"/>
                      </p:cNvPicPr>
                      <p:nvPr/>
                    </p:nvPicPr>
                    <p:blipFill>
                      <a:blip r:embed="rId2"/>
                      <a:stretch>
                        <a:fillRect/>
                      </a:stretch>
                    </p:blipFill>
                    <p:spPr>
                      <a:xfrm>
                        <a:off x="4613501" y="2667000"/>
                        <a:ext cx="4454299" cy="855752"/>
                      </a:xfrm>
                      <a:prstGeom prst="rect">
                        <a:avLst/>
                      </a:prstGeom>
                      <a:noFill/>
                      <a:ln w="9525">
                        <a:noFill/>
                      </a:ln>
                    </p:spPr>
                  </p:pic>
                </p:oleObj>
              </mc:Fallback>
            </mc:AlternateContent>
          </a:graphicData>
        </a:graphic>
      </p:graphicFrame>
      <p:sp>
        <p:nvSpPr>
          <p:cNvPr id="8" name="矩形 7"/>
          <p:cNvSpPr/>
          <p:nvPr/>
        </p:nvSpPr>
        <p:spPr>
          <a:xfrm>
            <a:off x="-76200" y="5486400"/>
            <a:ext cx="8991600" cy="523220"/>
          </a:xfrm>
          <a:prstGeom prst="rect">
            <a:avLst/>
          </a:prstGeom>
        </p:spPr>
        <p:txBody>
          <a:bodyPr wrap="square">
            <a:spAutoFit/>
          </a:bodyPr>
          <a:lstStyle/>
          <a:p>
            <a:r>
              <a:rPr lang="zh-CN" altLang="en-US" sz="2800" dirty="0">
                <a:solidFill>
                  <a:srgbClr val="0D0D0D"/>
                </a:solidFill>
                <a:latin typeface="黑体" panose="02010609060101010101" pitchFamily="49" charset="-122"/>
                <a:ea typeface="黑体" panose="02010609060101010101" pitchFamily="49" charset="-122"/>
              </a:rPr>
              <a:t>（</a:t>
            </a:r>
            <a:r>
              <a:rPr lang="en-US" altLang="zh-CN" sz="2800" dirty="0">
                <a:solidFill>
                  <a:srgbClr val="0D0D0D"/>
                </a:solidFill>
                <a:latin typeface="黑体" panose="02010609060101010101" pitchFamily="49" charset="-122"/>
                <a:ea typeface="黑体" panose="02010609060101010101" pitchFamily="49" charset="-122"/>
              </a:rPr>
              <a:t>2</a:t>
            </a:r>
            <a:r>
              <a:rPr lang="zh-CN" altLang="en-US" sz="2800" dirty="0">
                <a:solidFill>
                  <a:srgbClr val="0D0D0D"/>
                </a:solidFill>
                <a:latin typeface="黑体" panose="02010609060101010101" pitchFamily="49" charset="-122"/>
                <a:ea typeface="黑体" panose="02010609060101010101" pitchFamily="49" charset="-122"/>
              </a:rPr>
              <a:t>）每平方米地面失去热量的速率即地面的辐射出射度</a:t>
            </a:r>
            <a:endParaRPr lang="zh-CN" altLang="en-US" sz="2800" dirty="0">
              <a:latin typeface="黑体" panose="02010609060101010101" pitchFamily="49" charset="-122"/>
              <a:ea typeface="黑体" panose="02010609060101010101" pitchFamily="49" charset="-122"/>
            </a:endParaRPr>
          </a:p>
        </p:txBody>
      </p:sp>
      <p:graphicFrame>
        <p:nvGraphicFramePr>
          <p:cNvPr id="10" name="对象 9"/>
          <p:cNvGraphicFramePr>
            <a:graphicFrameLocks noChangeAspect="1"/>
          </p:cNvGraphicFramePr>
          <p:nvPr/>
        </p:nvGraphicFramePr>
        <p:xfrm>
          <a:off x="990600" y="6067685"/>
          <a:ext cx="7555961" cy="483378"/>
        </p:xfrm>
        <a:graphic>
          <a:graphicData uri="http://schemas.openxmlformats.org/presentationml/2006/ole">
            <mc:AlternateContent xmlns:mc="http://schemas.openxmlformats.org/markup-compatibility/2006">
              <mc:Choice xmlns:v="urn:schemas-microsoft-com:vml" Requires="v">
                <p:oleObj spid="_x0000_s7170" name="Equation" r:id="rId3" imgW="66446400" imgH="5181600" progId="">
                  <p:embed/>
                </p:oleObj>
              </mc:Choice>
              <mc:Fallback>
                <p:oleObj name="Equation" r:id="rId3" imgW="66446400" imgH="5181600" progId="">
                  <p:embed/>
                  <p:pic>
                    <p:nvPicPr>
                      <p:cNvPr id="0" name="图片 7169"/>
                      <p:cNvPicPr>
                        <a:picLocks noChangeAspect="1"/>
                      </p:cNvPicPr>
                      <p:nvPr/>
                    </p:nvPicPr>
                    <p:blipFill>
                      <a:blip r:embed="rId4"/>
                      <a:stretch>
                        <a:fillRect/>
                      </a:stretch>
                    </p:blipFill>
                    <p:spPr>
                      <a:xfrm>
                        <a:off x="990600" y="6067685"/>
                        <a:ext cx="7555961" cy="483378"/>
                      </a:xfrm>
                      <a:prstGeom prst="rect">
                        <a:avLst/>
                      </a:prstGeom>
                      <a:noFill/>
                      <a:ln w="9525">
                        <a:noFill/>
                      </a:ln>
                    </p:spPr>
                  </p:pic>
                </p:oleObj>
              </mc:Fallback>
            </mc:AlternateContent>
          </a:graphicData>
        </a:graphic>
      </p:graphicFrame>
      <p:sp>
        <p:nvSpPr>
          <p:cNvPr id="11" name="矩形 10"/>
          <p:cNvSpPr/>
          <p:nvPr/>
        </p:nvSpPr>
        <p:spPr>
          <a:xfrm>
            <a:off x="388600" y="3556063"/>
            <a:ext cx="8526800" cy="1930337"/>
          </a:xfrm>
          <a:prstGeom prst="rect">
            <a:avLst/>
          </a:prstGeom>
        </p:spPr>
        <p:txBody>
          <a:bodyPr wrap="square">
            <a:spAutoFit/>
          </a:bodyPr>
          <a:lstStyle/>
          <a:p>
            <a:pPr algn="just">
              <a:lnSpc>
                <a:spcPct val="110000"/>
              </a:lnSpc>
              <a:spcAft>
                <a:spcPts val="0"/>
              </a:spcAft>
              <a:tabLst>
                <a:tab pos="5220970" algn="l"/>
              </a:tabLst>
            </a:pP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这说明地面的热辐射主要集中波长为</a:t>
            </a: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10μm</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附近的波段，大气层对这一波段的波长吸收很少，所以地球卫星可利用遥感技术测定地面的热辐射，从而进行地质、资源等勘测。</a:t>
            </a:r>
            <a:endParaRPr lang="zh-CN" altLang="zh-CN" sz="2800" kern="1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 y="1219200"/>
            <a:ext cx="8382000" cy="5029200"/>
            <a:chOff x="288" y="864"/>
            <a:chExt cx="5280" cy="3168"/>
          </a:xfrm>
        </p:grpSpPr>
        <p:sp>
          <p:nvSpPr>
            <p:cNvPr id="47107" name="Rectangle 3"/>
            <p:cNvSpPr>
              <a:spLocks noChangeArrowheads="1"/>
            </p:cNvSpPr>
            <p:nvPr/>
          </p:nvSpPr>
          <p:spPr bwMode="auto">
            <a:xfrm>
              <a:off x="288" y="864"/>
              <a:ext cx="5280" cy="3168"/>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grpSp>
          <p:nvGrpSpPr>
            <p:cNvPr id="3" name="Group 4"/>
            <p:cNvGrpSpPr/>
            <p:nvPr/>
          </p:nvGrpSpPr>
          <p:grpSpPr bwMode="auto">
            <a:xfrm>
              <a:off x="384" y="960"/>
              <a:ext cx="3168" cy="3024"/>
              <a:chOff x="384" y="960"/>
              <a:chExt cx="3168" cy="3024"/>
            </a:xfrm>
          </p:grpSpPr>
          <p:graphicFrame>
            <p:nvGraphicFramePr>
              <p:cNvPr id="47109" name="Object 5"/>
              <p:cNvGraphicFramePr>
                <a:graphicFrameLocks noChangeAspect="1"/>
              </p:cNvGraphicFramePr>
              <p:nvPr/>
            </p:nvGraphicFramePr>
            <p:xfrm>
              <a:off x="768" y="960"/>
              <a:ext cx="2619" cy="344"/>
            </p:xfrm>
            <a:graphic>
              <a:graphicData uri="http://schemas.openxmlformats.org/presentationml/2006/ole">
                <mc:AlternateContent xmlns:mc="http://schemas.openxmlformats.org/markup-compatibility/2006">
                  <mc:Choice xmlns:v="urn:schemas-microsoft-com:vml" Requires="v">
                    <p:oleObj spid="_x0000_s8193" name="Equation" r:id="rId1" imgW="73152000" imgH="10058400" progId="">
                      <p:embed/>
                    </p:oleObj>
                  </mc:Choice>
                  <mc:Fallback>
                    <p:oleObj name="Equation" r:id="rId1" imgW="73152000" imgH="10058400" progId="">
                      <p:embed/>
                      <p:pic>
                        <p:nvPicPr>
                          <p:cNvPr id="0" name="图片 8192"/>
                          <p:cNvPicPr>
                            <a:picLocks noChangeAspect="1"/>
                          </p:cNvPicPr>
                          <p:nvPr/>
                        </p:nvPicPr>
                        <p:blipFill>
                          <a:blip r:embed="rId2"/>
                          <a:stretch>
                            <a:fillRect/>
                          </a:stretch>
                        </p:blipFill>
                        <p:spPr>
                          <a:xfrm>
                            <a:off x="768" y="960"/>
                            <a:ext cx="2619" cy="344"/>
                          </a:xfrm>
                          <a:prstGeom prst="rect">
                            <a:avLst/>
                          </a:prstGeom>
                          <a:noFill/>
                          <a:ln w="9525">
                            <a:noFill/>
                          </a:ln>
                        </p:spPr>
                      </p:pic>
                    </p:oleObj>
                  </mc:Fallback>
                </mc:AlternateContent>
              </a:graphicData>
            </a:graphic>
          </p:graphicFrame>
          <p:grpSp>
            <p:nvGrpSpPr>
              <p:cNvPr id="4" name="Group 6"/>
              <p:cNvGrpSpPr/>
              <p:nvPr/>
            </p:nvGrpSpPr>
            <p:grpSpPr bwMode="auto">
              <a:xfrm>
                <a:off x="384" y="1226"/>
                <a:ext cx="3168" cy="2758"/>
                <a:chOff x="432" y="1226"/>
                <a:chExt cx="3168" cy="2758"/>
              </a:xfrm>
            </p:grpSpPr>
            <p:sp>
              <p:nvSpPr>
                <p:cNvPr id="47111" name="Line 7"/>
                <p:cNvSpPr>
                  <a:spLocks noChangeShapeType="1"/>
                </p:cNvSpPr>
                <p:nvPr/>
              </p:nvSpPr>
              <p:spPr bwMode="auto">
                <a:xfrm>
                  <a:off x="703" y="3630"/>
                  <a:ext cx="2705"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47112" name="Line 8"/>
                <p:cNvSpPr>
                  <a:spLocks noChangeShapeType="1"/>
                </p:cNvSpPr>
                <p:nvPr/>
              </p:nvSpPr>
              <p:spPr bwMode="auto">
                <a:xfrm>
                  <a:off x="999" y="3570"/>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7113" name="Line 9"/>
                <p:cNvSpPr>
                  <a:spLocks noChangeShapeType="1"/>
                </p:cNvSpPr>
                <p:nvPr/>
              </p:nvSpPr>
              <p:spPr bwMode="auto">
                <a:xfrm>
                  <a:off x="1296" y="3570"/>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7114" name="Line 10"/>
                <p:cNvSpPr>
                  <a:spLocks noChangeShapeType="1"/>
                </p:cNvSpPr>
                <p:nvPr/>
              </p:nvSpPr>
              <p:spPr bwMode="auto">
                <a:xfrm>
                  <a:off x="1592" y="3570"/>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7115" name="Line 11"/>
                <p:cNvSpPr>
                  <a:spLocks noChangeShapeType="1"/>
                </p:cNvSpPr>
                <p:nvPr/>
              </p:nvSpPr>
              <p:spPr bwMode="auto">
                <a:xfrm>
                  <a:off x="1888" y="3570"/>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7116" name="Line 12"/>
                <p:cNvSpPr>
                  <a:spLocks noChangeShapeType="1"/>
                </p:cNvSpPr>
                <p:nvPr/>
              </p:nvSpPr>
              <p:spPr bwMode="auto">
                <a:xfrm>
                  <a:off x="2184" y="3570"/>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7117" name="Line 13"/>
                <p:cNvSpPr>
                  <a:spLocks noChangeShapeType="1"/>
                </p:cNvSpPr>
                <p:nvPr/>
              </p:nvSpPr>
              <p:spPr bwMode="auto">
                <a:xfrm>
                  <a:off x="2481" y="3570"/>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7118" name="Line 14"/>
                <p:cNvSpPr>
                  <a:spLocks noChangeShapeType="1"/>
                </p:cNvSpPr>
                <p:nvPr/>
              </p:nvSpPr>
              <p:spPr bwMode="auto">
                <a:xfrm>
                  <a:off x="703" y="3326"/>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7119" name="Line 15"/>
                <p:cNvSpPr>
                  <a:spLocks noChangeShapeType="1"/>
                </p:cNvSpPr>
                <p:nvPr/>
              </p:nvSpPr>
              <p:spPr bwMode="auto">
                <a:xfrm>
                  <a:off x="703" y="3023"/>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7120" name="Line 16"/>
                <p:cNvSpPr>
                  <a:spLocks noChangeShapeType="1"/>
                </p:cNvSpPr>
                <p:nvPr/>
              </p:nvSpPr>
              <p:spPr bwMode="auto">
                <a:xfrm>
                  <a:off x="703" y="2719"/>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7121" name="Line 17"/>
                <p:cNvSpPr>
                  <a:spLocks noChangeShapeType="1"/>
                </p:cNvSpPr>
                <p:nvPr/>
              </p:nvSpPr>
              <p:spPr bwMode="auto">
                <a:xfrm>
                  <a:off x="703" y="2415"/>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7122" name="Line 18"/>
                <p:cNvSpPr>
                  <a:spLocks noChangeShapeType="1"/>
                </p:cNvSpPr>
                <p:nvPr/>
              </p:nvSpPr>
              <p:spPr bwMode="auto">
                <a:xfrm>
                  <a:off x="703" y="2111"/>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7123" name="Text Box 19"/>
                <p:cNvSpPr txBox="1">
                  <a:spLocks noChangeArrowheads="1"/>
                </p:cNvSpPr>
                <p:nvPr/>
              </p:nvSpPr>
              <p:spPr bwMode="auto">
                <a:xfrm>
                  <a:off x="628" y="3600"/>
                  <a:ext cx="1940"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0         1           2          3</a:t>
                  </a:r>
                  <a:endParaRPr lang="en-US" altLang="zh-CN" sz="2400">
                    <a:latin typeface="Times New Roman" panose="02020603050405020304" pitchFamily="18" charset="0"/>
                  </a:endParaRPr>
                </a:p>
              </p:txBody>
            </p:sp>
            <p:sp>
              <p:nvSpPr>
                <p:cNvPr id="47124" name="Text Box 20"/>
                <p:cNvSpPr txBox="1">
                  <a:spLocks noChangeArrowheads="1"/>
                </p:cNvSpPr>
                <p:nvPr/>
              </p:nvSpPr>
              <p:spPr bwMode="auto">
                <a:xfrm>
                  <a:off x="432" y="1706"/>
                  <a:ext cx="260"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 6</a:t>
                  </a:r>
                  <a:endParaRPr lang="en-US" altLang="zh-CN" sz="2400">
                    <a:latin typeface="Times New Roman" panose="02020603050405020304" pitchFamily="18" charset="0"/>
                  </a:endParaRPr>
                </a:p>
              </p:txBody>
            </p:sp>
            <p:graphicFrame>
              <p:nvGraphicFramePr>
                <p:cNvPr id="47125" name="Object 21"/>
                <p:cNvGraphicFramePr>
                  <a:graphicFrameLocks noChangeAspect="1"/>
                </p:cNvGraphicFramePr>
                <p:nvPr/>
              </p:nvGraphicFramePr>
              <p:xfrm>
                <a:off x="2592" y="3685"/>
                <a:ext cx="1008" cy="299"/>
              </p:xfrm>
              <a:graphic>
                <a:graphicData uri="http://schemas.openxmlformats.org/presentationml/2006/ole">
                  <mc:AlternateContent xmlns:mc="http://schemas.openxmlformats.org/markup-compatibility/2006">
                    <mc:Choice xmlns:v="urn:schemas-microsoft-com:vml" Requires="v">
                      <p:oleObj spid="_x0000_s8251" name="Equation" r:id="rId3" imgW="24688800" imgH="7315200" progId="">
                        <p:embed/>
                      </p:oleObj>
                    </mc:Choice>
                    <mc:Fallback>
                      <p:oleObj name="Equation" r:id="rId3" imgW="24688800" imgH="7315200" progId="">
                        <p:embed/>
                        <p:pic>
                          <p:nvPicPr>
                            <p:cNvPr id="0" name="图片 8250"/>
                            <p:cNvPicPr>
                              <a:picLocks noChangeAspect="1"/>
                            </p:cNvPicPr>
                            <p:nvPr/>
                          </p:nvPicPr>
                          <p:blipFill>
                            <a:blip r:embed="rId4"/>
                            <a:stretch>
                              <a:fillRect/>
                            </a:stretch>
                          </p:blipFill>
                          <p:spPr>
                            <a:xfrm>
                              <a:off x="2592" y="3685"/>
                              <a:ext cx="1008" cy="299"/>
                            </a:xfrm>
                            <a:prstGeom prst="rect">
                              <a:avLst/>
                            </a:prstGeom>
                            <a:noFill/>
                            <a:ln w="9525">
                              <a:noFill/>
                            </a:ln>
                          </p:spPr>
                        </p:pic>
                      </p:oleObj>
                    </mc:Fallback>
                  </mc:AlternateContent>
                </a:graphicData>
              </a:graphic>
            </p:graphicFrame>
            <p:sp>
              <p:nvSpPr>
                <p:cNvPr id="47126" name="Line 22"/>
                <p:cNvSpPr>
                  <a:spLocks noChangeShapeType="1"/>
                </p:cNvSpPr>
                <p:nvPr/>
              </p:nvSpPr>
              <p:spPr bwMode="auto">
                <a:xfrm>
                  <a:off x="694" y="1842"/>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7127" name="Rectangle 23"/>
                <p:cNvSpPr>
                  <a:spLocks noChangeArrowheads="1"/>
                </p:cNvSpPr>
                <p:nvPr/>
              </p:nvSpPr>
              <p:spPr bwMode="auto">
                <a:xfrm>
                  <a:off x="480" y="3194"/>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
              <p:nvSpPr>
                <p:cNvPr id="47128" name="Rectangle 24"/>
                <p:cNvSpPr>
                  <a:spLocks noChangeArrowheads="1"/>
                </p:cNvSpPr>
                <p:nvPr/>
              </p:nvSpPr>
              <p:spPr bwMode="auto">
                <a:xfrm>
                  <a:off x="480" y="2906"/>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2</a:t>
                  </a:r>
                  <a:endParaRPr lang="en-US" altLang="zh-CN" sz="2400">
                    <a:latin typeface="Times New Roman" panose="02020603050405020304" pitchFamily="18" charset="0"/>
                  </a:endParaRPr>
                </a:p>
              </p:txBody>
            </p:sp>
            <p:sp>
              <p:nvSpPr>
                <p:cNvPr id="47129" name="Rectangle 25"/>
                <p:cNvSpPr>
                  <a:spLocks noChangeArrowheads="1"/>
                </p:cNvSpPr>
                <p:nvPr/>
              </p:nvSpPr>
              <p:spPr bwMode="auto">
                <a:xfrm>
                  <a:off x="480" y="2570"/>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3</a:t>
                  </a:r>
                  <a:endParaRPr lang="en-US" altLang="zh-CN" sz="2400">
                    <a:latin typeface="Times New Roman" panose="02020603050405020304" pitchFamily="18" charset="0"/>
                  </a:endParaRPr>
                </a:p>
              </p:txBody>
            </p:sp>
            <p:sp>
              <p:nvSpPr>
                <p:cNvPr id="47130" name="Rectangle 26"/>
                <p:cNvSpPr>
                  <a:spLocks noChangeArrowheads="1"/>
                </p:cNvSpPr>
                <p:nvPr/>
              </p:nvSpPr>
              <p:spPr bwMode="auto">
                <a:xfrm>
                  <a:off x="432" y="2282"/>
                  <a:ext cx="260"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 4</a:t>
                  </a:r>
                  <a:endParaRPr lang="en-US" altLang="zh-CN" sz="2400">
                    <a:latin typeface="Times New Roman" panose="02020603050405020304" pitchFamily="18" charset="0"/>
                  </a:endParaRPr>
                </a:p>
              </p:txBody>
            </p:sp>
            <p:sp>
              <p:nvSpPr>
                <p:cNvPr id="47131" name="Rectangle 27"/>
                <p:cNvSpPr>
                  <a:spLocks noChangeArrowheads="1"/>
                </p:cNvSpPr>
                <p:nvPr/>
              </p:nvSpPr>
              <p:spPr bwMode="auto">
                <a:xfrm>
                  <a:off x="480" y="1994"/>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5</a:t>
                  </a:r>
                  <a:endParaRPr lang="en-US" altLang="zh-CN" sz="2400">
                    <a:latin typeface="Times New Roman" panose="02020603050405020304" pitchFamily="18" charset="0"/>
                  </a:endParaRPr>
                </a:p>
              </p:txBody>
            </p:sp>
            <p:sp>
              <p:nvSpPr>
                <p:cNvPr id="47132" name="Line 28"/>
                <p:cNvSpPr>
                  <a:spLocks noChangeShapeType="1"/>
                </p:cNvSpPr>
                <p:nvPr/>
              </p:nvSpPr>
              <p:spPr bwMode="auto">
                <a:xfrm flipV="1">
                  <a:off x="720" y="1226"/>
                  <a:ext cx="0" cy="2400"/>
                </a:xfrm>
                <a:prstGeom prst="line">
                  <a:avLst/>
                </a:prstGeom>
                <a:noFill/>
                <a:ln w="12700">
                  <a:solidFill>
                    <a:schemeClr val="tx1"/>
                  </a:solidFill>
                  <a:round/>
                  <a:tailEnd type="triangle" w="sm" len="lg"/>
                </a:ln>
                <a:effectLst/>
              </p:spPr>
              <p:txBody>
                <a:bodyPr/>
                <a:lstStyle/>
                <a:p>
                  <a:endParaRPr lang="zh-CN" altLang="en-US"/>
                </a:p>
              </p:txBody>
            </p:sp>
          </p:grpSp>
        </p:grpSp>
      </p:grpSp>
      <p:grpSp>
        <p:nvGrpSpPr>
          <p:cNvPr id="5" name="Group 29"/>
          <p:cNvGrpSpPr/>
          <p:nvPr/>
        </p:nvGrpSpPr>
        <p:grpSpPr bwMode="auto">
          <a:xfrm>
            <a:off x="1039813" y="2163763"/>
            <a:ext cx="4065587" cy="3430587"/>
            <a:chOff x="703" y="1459"/>
            <a:chExt cx="2561" cy="2161"/>
          </a:xfrm>
        </p:grpSpPr>
        <p:sp>
          <p:nvSpPr>
            <p:cNvPr id="47134" name="Freeform 30"/>
            <p:cNvSpPr/>
            <p:nvPr/>
          </p:nvSpPr>
          <p:spPr bwMode="auto">
            <a:xfrm>
              <a:off x="703" y="1524"/>
              <a:ext cx="518" cy="2096"/>
            </a:xfrm>
            <a:custGeom>
              <a:avLst/>
              <a:gdLst/>
              <a:ahLst/>
              <a:cxnLst>
                <a:cxn ang="0">
                  <a:pos x="0" y="2096"/>
                </a:cxn>
                <a:cxn ang="0">
                  <a:pos x="185" y="1883"/>
                </a:cxn>
                <a:cxn ang="0">
                  <a:pos x="370" y="1367"/>
                </a:cxn>
                <a:cxn ang="0">
                  <a:pos x="449" y="874"/>
                </a:cxn>
                <a:cxn ang="0">
                  <a:pos x="518" y="0"/>
                </a:cxn>
              </a:cxnLst>
              <a:rect l="0" t="0" r="r" b="b"/>
              <a:pathLst>
                <a:path w="518" h="2096">
                  <a:moveTo>
                    <a:pt x="0" y="2096"/>
                  </a:moveTo>
                  <a:cubicBezTo>
                    <a:pt x="62" y="2050"/>
                    <a:pt x="123" y="2005"/>
                    <a:pt x="185" y="1883"/>
                  </a:cubicBezTo>
                  <a:cubicBezTo>
                    <a:pt x="247" y="1762"/>
                    <a:pt x="326" y="1535"/>
                    <a:pt x="370" y="1367"/>
                  </a:cubicBezTo>
                  <a:cubicBezTo>
                    <a:pt x="414" y="1199"/>
                    <a:pt x="424" y="1102"/>
                    <a:pt x="449" y="874"/>
                  </a:cubicBezTo>
                  <a:cubicBezTo>
                    <a:pt x="474" y="646"/>
                    <a:pt x="504" y="182"/>
                    <a:pt x="518" y="0"/>
                  </a:cubicBezTo>
                </a:path>
              </a:pathLst>
            </a:custGeom>
            <a:noFill/>
            <a:ln w="38100" cap="flat" cmpd="sng">
              <a:solidFill>
                <a:srgbClr val="0000FF"/>
              </a:solidFill>
              <a:prstDash val="dash"/>
              <a:round/>
              <a:tailEnd type="none" w="sm" len="lg"/>
            </a:ln>
            <a:effectLst/>
          </p:spPr>
          <p:txBody>
            <a:bodyPr wrap="none" anchor="ctr"/>
            <a:lstStyle/>
            <a:p>
              <a:endParaRPr lang="zh-CN" altLang="en-US"/>
            </a:p>
          </p:txBody>
        </p:sp>
        <p:sp>
          <p:nvSpPr>
            <p:cNvPr id="47135" name="Rectangle 31"/>
            <p:cNvSpPr>
              <a:spLocks noChangeArrowheads="1"/>
            </p:cNvSpPr>
            <p:nvPr/>
          </p:nvSpPr>
          <p:spPr bwMode="auto">
            <a:xfrm>
              <a:off x="1210" y="1459"/>
              <a:ext cx="2054" cy="327"/>
            </a:xfrm>
            <a:prstGeom prst="rect">
              <a:avLst/>
            </a:prstGeom>
            <a:noFill/>
            <a:ln w="12700">
              <a:noFill/>
              <a:miter lim="800000"/>
            </a:ln>
            <a:effectLst/>
          </p:spPr>
          <p:txBody>
            <a:bodyPr>
              <a:spAutoFit/>
            </a:bodyPr>
            <a:lstStyle/>
            <a:p>
              <a:r>
                <a:rPr lang="zh-CN" altLang="en-US" sz="2800" dirty="0">
                  <a:solidFill>
                    <a:srgbClr val="0000FF"/>
                  </a:solidFill>
                  <a:latin typeface="黑体" panose="02010609060101010101" pitchFamily="49" charset="-122"/>
                  <a:ea typeface="黑体" panose="02010609060101010101" pitchFamily="49" charset="-122"/>
                </a:rPr>
                <a:t>瑞利 </a:t>
              </a:r>
              <a:r>
                <a:rPr lang="en-US" altLang="zh-CN" sz="2800" dirty="0">
                  <a:solidFill>
                    <a:srgbClr val="0000FF"/>
                  </a:solidFill>
                  <a:latin typeface="黑体" panose="02010609060101010101" pitchFamily="49" charset="-122"/>
                  <a:ea typeface="黑体" panose="02010609060101010101" pitchFamily="49" charset="-122"/>
                </a:rPr>
                <a:t>- </a:t>
              </a:r>
              <a:r>
                <a:rPr lang="zh-CN" altLang="en-US" sz="2800" dirty="0">
                  <a:solidFill>
                    <a:srgbClr val="0000FF"/>
                  </a:solidFill>
                  <a:latin typeface="黑体" panose="02010609060101010101" pitchFamily="49" charset="-122"/>
                  <a:ea typeface="黑体" panose="02010609060101010101" pitchFamily="49" charset="-122"/>
                </a:rPr>
                <a:t>金斯公式</a:t>
              </a:r>
              <a:endParaRPr lang="zh-CN" altLang="en-US" sz="2800" dirty="0">
                <a:solidFill>
                  <a:srgbClr val="0000FF"/>
                </a:solidFill>
                <a:latin typeface="黑体" panose="02010609060101010101" pitchFamily="49" charset="-122"/>
                <a:ea typeface="黑体" panose="02010609060101010101" pitchFamily="49" charset="-122"/>
              </a:endParaRPr>
            </a:p>
          </p:txBody>
        </p:sp>
      </p:grpSp>
      <p:grpSp>
        <p:nvGrpSpPr>
          <p:cNvPr id="6" name="Group 32"/>
          <p:cNvGrpSpPr/>
          <p:nvPr/>
        </p:nvGrpSpPr>
        <p:grpSpPr bwMode="auto">
          <a:xfrm>
            <a:off x="1039813" y="2784475"/>
            <a:ext cx="4065587" cy="2971800"/>
            <a:chOff x="703" y="1850"/>
            <a:chExt cx="2561" cy="1872"/>
          </a:xfrm>
        </p:grpSpPr>
        <p:sp>
          <p:nvSpPr>
            <p:cNvPr id="47137" name="Freeform 33"/>
            <p:cNvSpPr/>
            <p:nvPr/>
          </p:nvSpPr>
          <p:spPr bwMode="auto">
            <a:xfrm>
              <a:off x="703" y="1935"/>
              <a:ext cx="2529" cy="1685"/>
            </a:xfrm>
            <a:custGeom>
              <a:avLst/>
              <a:gdLst/>
              <a:ahLst/>
              <a:cxnLst>
                <a:cxn ang="0">
                  <a:pos x="0" y="1685"/>
                </a:cxn>
                <a:cxn ang="0">
                  <a:pos x="259" y="1381"/>
                </a:cxn>
                <a:cxn ang="0">
                  <a:pos x="556" y="591"/>
                </a:cxn>
                <a:cxn ang="0">
                  <a:pos x="777" y="82"/>
                </a:cxn>
                <a:cxn ang="0">
                  <a:pos x="997" y="102"/>
                </a:cxn>
                <a:cxn ang="0">
                  <a:pos x="1147" y="355"/>
                </a:cxn>
                <a:cxn ang="0">
                  <a:pos x="1257" y="627"/>
                </a:cxn>
                <a:cxn ang="0">
                  <a:pos x="1457" y="971"/>
                </a:cxn>
                <a:cxn ang="0">
                  <a:pos x="1774" y="1308"/>
                </a:cxn>
                <a:cxn ang="0">
                  <a:pos x="2201" y="1568"/>
                </a:cxn>
                <a:cxn ang="0">
                  <a:pos x="2529" y="1642"/>
                </a:cxn>
              </a:cxnLst>
              <a:rect l="0" t="0" r="r" b="b"/>
              <a:pathLst>
                <a:path w="2529" h="1685">
                  <a:moveTo>
                    <a:pt x="0" y="1685"/>
                  </a:moveTo>
                  <a:cubicBezTo>
                    <a:pt x="84" y="1624"/>
                    <a:pt x="167" y="1563"/>
                    <a:pt x="259" y="1381"/>
                  </a:cubicBezTo>
                  <a:cubicBezTo>
                    <a:pt x="352" y="1199"/>
                    <a:pt x="469" y="808"/>
                    <a:pt x="556" y="591"/>
                  </a:cubicBezTo>
                  <a:cubicBezTo>
                    <a:pt x="642" y="374"/>
                    <a:pt x="703" y="163"/>
                    <a:pt x="777" y="82"/>
                  </a:cubicBezTo>
                  <a:cubicBezTo>
                    <a:pt x="850" y="0"/>
                    <a:pt x="936" y="56"/>
                    <a:pt x="997" y="102"/>
                  </a:cubicBezTo>
                  <a:cubicBezTo>
                    <a:pt x="1059" y="148"/>
                    <a:pt x="1104" y="267"/>
                    <a:pt x="1147" y="355"/>
                  </a:cubicBezTo>
                  <a:cubicBezTo>
                    <a:pt x="1190" y="443"/>
                    <a:pt x="1205" y="524"/>
                    <a:pt x="1257" y="627"/>
                  </a:cubicBezTo>
                  <a:cubicBezTo>
                    <a:pt x="1309" y="730"/>
                    <a:pt x="1371" y="858"/>
                    <a:pt x="1457" y="971"/>
                  </a:cubicBezTo>
                  <a:cubicBezTo>
                    <a:pt x="1543" y="1084"/>
                    <a:pt x="1650" y="1209"/>
                    <a:pt x="1774" y="1308"/>
                  </a:cubicBezTo>
                  <a:cubicBezTo>
                    <a:pt x="1898" y="1407"/>
                    <a:pt x="2076" y="1513"/>
                    <a:pt x="2201" y="1568"/>
                  </a:cubicBezTo>
                  <a:cubicBezTo>
                    <a:pt x="2327" y="1624"/>
                    <a:pt x="2460" y="1627"/>
                    <a:pt x="2529" y="1642"/>
                  </a:cubicBezTo>
                </a:path>
              </a:pathLst>
            </a:custGeom>
            <a:noFill/>
            <a:ln w="38100" cmpd="sng">
              <a:solidFill>
                <a:srgbClr val="FF0000"/>
              </a:solidFill>
              <a:round/>
              <a:tailEnd type="none" w="sm" len="lg"/>
            </a:ln>
            <a:effectLst/>
          </p:spPr>
          <p:txBody>
            <a:bodyPr wrap="none" anchor="ctr"/>
            <a:lstStyle/>
            <a:p>
              <a:endParaRPr lang="zh-CN" altLang="en-US"/>
            </a:p>
          </p:txBody>
        </p:sp>
        <p:sp>
          <p:nvSpPr>
            <p:cNvPr id="47138" name="Text Box 34"/>
            <p:cNvSpPr txBox="1">
              <a:spLocks noChangeArrowheads="1"/>
            </p:cNvSpPr>
            <p:nvPr/>
          </p:nvSpPr>
          <p:spPr bwMode="auto">
            <a:xfrm>
              <a:off x="1872" y="1872"/>
              <a:ext cx="1392" cy="327"/>
            </a:xfrm>
            <a:prstGeom prst="rect">
              <a:avLst/>
            </a:prstGeom>
            <a:noFill/>
            <a:ln w="12700">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实验曲线</a:t>
              </a:r>
              <a:endParaRPr lang="zh-CN" altLang="en-US" sz="2800" dirty="0">
                <a:solidFill>
                  <a:srgbClr val="FF0000"/>
                </a:solidFill>
                <a:latin typeface="黑体" panose="02010609060101010101" pitchFamily="49" charset="-122"/>
                <a:ea typeface="黑体" panose="02010609060101010101" pitchFamily="49" charset="-122"/>
              </a:endParaRPr>
            </a:p>
          </p:txBody>
        </p:sp>
        <p:graphicFrame>
          <p:nvGraphicFramePr>
            <p:cNvPr id="47139" name="Object 35"/>
            <p:cNvGraphicFramePr>
              <a:graphicFrameLocks noChangeAspect="1"/>
            </p:cNvGraphicFramePr>
            <p:nvPr/>
          </p:nvGraphicFramePr>
          <p:xfrm>
            <a:off x="2160" y="2666"/>
            <a:ext cx="1104" cy="254"/>
          </p:xfrm>
          <a:graphic>
            <a:graphicData uri="http://schemas.openxmlformats.org/presentationml/2006/ole">
              <mc:AlternateContent xmlns:mc="http://schemas.openxmlformats.org/markup-compatibility/2006">
                <mc:Choice xmlns:v="urn:schemas-microsoft-com:vml" Requires="v">
                  <p:oleObj spid="_x0000_s8252" name="Equation" r:id="rId5" imgW="26517600" imgH="6096000" progId="">
                    <p:embed/>
                  </p:oleObj>
                </mc:Choice>
                <mc:Fallback>
                  <p:oleObj name="Equation" r:id="rId5" imgW="26517600" imgH="6096000" progId="">
                    <p:embed/>
                    <p:pic>
                      <p:nvPicPr>
                        <p:cNvPr id="0" name="图片 8251"/>
                        <p:cNvPicPr>
                          <a:picLocks noChangeAspect="1"/>
                        </p:cNvPicPr>
                        <p:nvPr/>
                      </p:nvPicPr>
                      <p:blipFill>
                        <a:blip r:embed="rId6"/>
                        <a:stretch>
                          <a:fillRect/>
                        </a:stretch>
                      </p:blipFill>
                      <p:spPr>
                        <a:xfrm>
                          <a:off x="2160" y="2666"/>
                          <a:ext cx="1104" cy="254"/>
                        </a:xfrm>
                        <a:prstGeom prst="rect">
                          <a:avLst/>
                        </a:prstGeom>
                        <a:noFill/>
                        <a:ln w="9525">
                          <a:noFill/>
                        </a:ln>
                      </p:spPr>
                    </p:pic>
                  </p:oleObj>
                </mc:Fallback>
              </mc:AlternateContent>
            </a:graphicData>
          </a:graphic>
        </p:graphicFrame>
        <p:grpSp>
          <p:nvGrpSpPr>
            <p:cNvPr id="7" name="Group 36"/>
            <p:cNvGrpSpPr/>
            <p:nvPr/>
          </p:nvGrpSpPr>
          <p:grpSpPr bwMode="auto">
            <a:xfrm>
              <a:off x="768" y="1850"/>
              <a:ext cx="2399" cy="1872"/>
              <a:chOff x="672" y="816"/>
              <a:chExt cx="2399" cy="1872"/>
            </a:xfrm>
          </p:grpSpPr>
          <p:sp>
            <p:nvSpPr>
              <p:cNvPr id="47141" name="Rectangle 37"/>
              <p:cNvSpPr>
                <a:spLocks noChangeArrowheads="1"/>
              </p:cNvSpPr>
              <p:nvPr/>
            </p:nvSpPr>
            <p:spPr bwMode="auto">
              <a:xfrm>
                <a:off x="672" y="235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2" name="Text Box 38"/>
              <p:cNvSpPr txBox="1">
                <a:spLocks noChangeArrowheads="1"/>
              </p:cNvSpPr>
              <p:nvPr/>
            </p:nvSpPr>
            <p:spPr bwMode="auto">
              <a:xfrm>
                <a:off x="816" y="2064"/>
                <a:ext cx="240" cy="288"/>
              </a:xfrm>
              <a:prstGeom prst="rect">
                <a:avLst/>
              </a:prstGeom>
              <a:noFill/>
              <a:ln w="9525">
                <a:noFill/>
                <a:miter lim="800000"/>
              </a:ln>
              <a:effectLst/>
            </p:spPr>
            <p:txBody>
              <a:bodyPr>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3" name="Rectangle 39"/>
              <p:cNvSpPr>
                <a:spLocks noChangeArrowheads="1"/>
              </p:cNvSpPr>
              <p:nvPr/>
            </p:nvSpPr>
            <p:spPr bwMode="auto">
              <a:xfrm>
                <a:off x="912" y="177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4" name="Rectangle 40"/>
              <p:cNvSpPr>
                <a:spLocks noChangeArrowheads="1"/>
              </p:cNvSpPr>
              <p:nvPr/>
            </p:nvSpPr>
            <p:spPr bwMode="auto">
              <a:xfrm>
                <a:off x="1056" y="1440"/>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5" name="Rectangle 41"/>
              <p:cNvSpPr>
                <a:spLocks noChangeArrowheads="1"/>
              </p:cNvSpPr>
              <p:nvPr/>
            </p:nvSpPr>
            <p:spPr bwMode="auto">
              <a:xfrm>
                <a:off x="1200" y="1104"/>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6" name="Rectangle 42"/>
              <p:cNvSpPr>
                <a:spLocks noChangeArrowheads="1"/>
              </p:cNvSpPr>
              <p:nvPr/>
            </p:nvSpPr>
            <p:spPr bwMode="auto">
              <a:xfrm>
                <a:off x="1392" y="81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7" name="Rectangle 43"/>
              <p:cNvSpPr>
                <a:spLocks noChangeArrowheads="1"/>
              </p:cNvSpPr>
              <p:nvPr/>
            </p:nvSpPr>
            <p:spPr bwMode="auto">
              <a:xfrm>
                <a:off x="1536" y="91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8" name="Rectangle 44"/>
              <p:cNvSpPr>
                <a:spLocks noChangeArrowheads="1"/>
              </p:cNvSpPr>
              <p:nvPr/>
            </p:nvSpPr>
            <p:spPr bwMode="auto">
              <a:xfrm>
                <a:off x="1632" y="1104"/>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49" name="Rectangle 45"/>
              <p:cNvSpPr>
                <a:spLocks noChangeArrowheads="1"/>
              </p:cNvSpPr>
              <p:nvPr/>
            </p:nvSpPr>
            <p:spPr bwMode="auto">
              <a:xfrm>
                <a:off x="1728" y="129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0" name="Rectangle 46"/>
              <p:cNvSpPr>
                <a:spLocks noChangeArrowheads="1"/>
              </p:cNvSpPr>
              <p:nvPr/>
            </p:nvSpPr>
            <p:spPr bwMode="auto">
              <a:xfrm>
                <a:off x="1824" y="153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1" name="Rectangle 47"/>
              <p:cNvSpPr>
                <a:spLocks noChangeArrowheads="1"/>
              </p:cNvSpPr>
              <p:nvPr/>
            </p:nvSpPr>
            <p:spPr bwMode="auto">
              <a:xfrm>
                <a:off x="1920" y="1680"/>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2" name="Rectangle 48"/>
              <p:cNvSpPr>
                <a:spLocks noChangeArrowheads="1"/>
              </p:cNvSpPr>
              <p:nvPr/>
            </p:nvSpPr>
            <p:spPr bwMode="auto">
              <a:xfrm>
                <a:off x="2064" y="187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3" name="Rectangle 49"/>
              <p:cNvSpPr>
                <a:spLocks noChangeArrowheads="1"/>
              </p:cNvSpPr>
              <p:nvPr/>
            </p:nvSpPr>
            <p:spPr bwMode="auto">
              <a:xfrm>
                <a:off x="2256" y="2064"/>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4" name="Rectangle 50"/>
              <p:cNvSpPr>
                <a:spLocks noChangeArrowheads="1"/>
              </p:cNvSpPr>
              <p:nvPr/>
            </p:nvSpPr>
            <p:spPr bwMode="auto">
              <a:xfrm>
                <a:off x="2496" y="225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5" name="Rectangle 51"/>
              <p:cNvSpPr>
                <a:spLocks noChangeArrowheads="1"/>
              </p:cNvSpPr>
              <p:nvPr/>
            </p:nvSpPr>
            <p:spPr bwMode="auto">
              <a:xfrm>
                <a:off x="2688" y="235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7156" name="Rectangle 52"/>
              <p:cNvSpPr>
                <a:spLocks noChangeArrowheads="1"/>
              </p:cNvSpPr>
              <p:nvPr/>
            </p:nvSpPr>
            <p:spPr bwMode="auto">
              <a:xfrm>
                <a:off x="2880" y="2400"/>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grpSp>
      </p:grpSp>
      <p:sp>
        <p:nvSpPr>
          <p:cNvPr id="47157" name="Text Box 53"/>
          <p:cNvSpPr txBox="1">
            <a:spLocks noChangeArrowheads="1"/>
          </p:cNvSpPr>
          <p:nvPr/>
        </p:nvSpPr>
        <p:spPr bwMode="auto">
          <a:xfrm>
            <a:off x="646906" y="205724"/>
            <a:ext cx="4038600"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经典理论的困难</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8" name="Group 54"/>
          <p:cNvGrpSpPr/>
          <p:nvPr/>
        </p:nvGrpSpPr>
        <p:grpSpPr bwMode="auto">
          <a:xfrm>
            <a:off x="5683250" y="3203575"/>
            <a:ext cx="2776538" cy="1714500"/>
            <a:chOff x="3504" y="1440"/>
            <a:chExt cx="1749" cy="1080"/>
          </a:xfrm>
        </p:grpSpPr>
        <p:graphicFrame>
          <p:nvGraphicFramePr>
            <p:cNvPr id="47159" name="Object 55"/>
            <p:cNvGraphicFramePr>
              <a:graphicFrameLocks noChangeAspect="1"/>
            </p:cNvGraphicFramePr>
            <p:nvPr/>
          </p:nvGraphicFramePr>
          <p:xfrm>
            <a:off x="3552" y="1994"/>
            <a:ext cx="1701" cy="526"/>
          </p:xfrm>
          <a:graphic>
            <a:graphicData uri="http://schemas.openxmlformats.org/presentationml/2006/ole">
              <mc:AlternateContent xmlns:mc="http://schemas.openxmlformats.org/markup-compatibility/2006">
                <mc:Choice xmlns:v="urn:schemas-microsoft-com:vml" Requires="v">
                  <p:oleObj spid="_x0000_s8253" name="Equation" r:id="rId7" imgW="1638300" imgH="558800" progId="">
                    <p:embed/>
                  </p:oleObj>
                </mc:Choice>
                <mc:Fallback>
                  <p:oleObj name="Equation" r:id="rId7" imgW="1638300" imgH="558800" progId="">
                    <p:embed/>
                    <p:pic>
                      <p:nvPicPr>
                        <p:cNvPr id="0" name="图片 8252"/>
                        <p:cNvPicPr>
                          <a:picLocks noChangeAspect="1"/>
                        </p:cNvPicPr>
                        <p:nvPr/>
                      </p:nvPicPr>
                      <p:blipFill>
                        <a:blip r:embed="rId8"/>
                        <a:stretch>
                          <a:fillRect/>
                        </a:stretch>
                      </p:blipFill>
                      <p:spPr>
                        <a:xfrm>
                          <a:off x="3552" y="1994"/>
                          <a:ext cx="1701" cy="526"/>
                        </a:xfrm>
                        <a:prstGeom prst="rect">
                          <a:avLst/>
                        </a:prstGeom>
                        <a:noFill/>
                        <a:ln w="9525">
                          <a:noFill/>
                        </a:ln>
                      </p:spPr>
                    </p:pic>
                  </p:oleObj>
                </mc:Fallback>
              </mc:AlternateContent>
            </a:graphicData>
          </a:graphic>
        </p:graphicFrame>
        <p:sp>
          <p:nvSpPr>
            <p:cNvPr id="47160" name="Rectangle 56"/>
            <p:cNvSpPr>
              <a:spLocks noChangeArrowheads="1"/>
            </p:cNvSpPr>
            <p:nvPr/>
          </p:nvSpPr>
          <p:spPr bwMode="auto">
            <a:xfrm>
              <a:off x="3504" y="1440"/>
              <a:ext cx="1632" cy="327"/>
            </a:xfrm>
            <a:prstGeom prst="rect">
              <a:avLst/>
            </a:prstGeom>
            <a:noFill/>
            <a:ln w="19050">
              <a:noFill/>
              <a:miter lim="800000"/>
            </a:ln>
            <a:effectLst/>
          </p:spPr>
          <p:txBody>
            <a:bodyPr wrap="square">
              <a:spAutoFit/>
            </a:bodyPr>
            <a:lstStyle/>
            <a:p>
              <a:r>
                <a:rPr lang="zh-CN" altLang="en-US" sz="2800" dirty="0">
                  <a:latin typeface="黑体" panose="02010609060101010101" pitchFamily="49" charset="-122"/>
                  <a:ea typeface="黑体" panose="02010609060101010101" pitchFamily="49" charset="-122"/>
                </a:rPr>
                <a:t>瑞利</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金斯公式</a:t>
              </a:r>
              <a:endParaRPr lang="zh-CN" altLang="en-US" sz="2800" dirty="0">
                <a:latin typeface="黑体" panose="02010609060101010101" pitchFamily="49" charset="-122"/>
                <a:ea typeface="黑体" panose="02010609060101010101" pitchFamily="49" charset="-122"/>
              </a:endParaRPr>
            </a:p>
          </p:txBody>
        </p:sp>
      </p:grpSp>
      <p:grpSp>
        <p:nvGrpSpPr>
          <p:cNvPr id="9" name="Group 57"/>
          <p:cNvGrpSpPr/>
          <p:nvPr/>
        </p:nvGrpSpPr>
        <p:grpSpPr bwMode="auto">
          <a:xfrm>
            <a:off x="6461125" y="5000625"/>
            <a:ext cx="1612900" cy="1128713"/>
            <a:chOff x="4080" y="3168"/>
            <a:chExt cx="1016" cy="711"/>
          </a:xfrm>
        </p:grpSpPr>
        <p:sp>
          <p:nvSpPr>
            <p:cNvPr id="47162" name="Text Box 58"/>
            <p:cNvSpPr txBox="1">
              <a:spLocks noChangeArrowheads="1"/>
            </p:cNvSpPr>
            <p:nvPr/>
          </p:nvSpPr>
          <p:spPr bwMode="auto">
            <a:xfrm>
              <a:off x="4080" y="3552"/>
              <a:ext cx="1016" cy="327"/>
            </a:xfrm>
            <a:prstGeom prst="rect">
              <a:avLst/>
            </a:prstGeom>
            <a:noFill/>
            <a:ln w="9525">
              <a:noFill/>
              <a:miter lim="800000"/>
            </a:ln>
            <a:effectLst/>
          </p:spPr>
          <p:txBody>
            <a:bodyPr wrap="none">
              <a:spAutoFit/>
            </a:bodyPr>
            <a:lstStyle/>
            <a:p>
              <a:pPr>
                <a:spcBef>
                  <a:spcPct val="50000"/>
                </a:spcBef>
              </a:pPr>
              <a:r>
                <a:rPr lang="zh-CN" altLang="en-US" sz="2800" dirty="0">
                  <a:solidFill>
                    <a:srgbClr val="CC00CC"/>
                  </a:solidFill>
                  <a:latin typeface="黑体" panose="02010609060101010101" pitchFamily="49" charset="-122"/>
                  <a:ea typeface="黑体" panose="02010609060101010101" pitchFamily="49" charset="-122"/>
                </a:rPr>
                <a:t>紫外灾难</a:t>
              </a:r>
              <a:endParaRPr lang="zh-CN" altLang="en-US" sz="2800" dirty="0">
                <a:solidFill>
                  <a:srgbClr val="CC00CC"/>
                </a:solidFill>
                <a:latin typeface="黑体" panose="02010609060101010101" pitchFamily="49" charset="-122"/>
                <a:ea typeface="黑体" panose="02010609060101010101" pitchFamily="49" charset="-122"/>
              </a:endParaRPr>
            </a:p>
          </p:txBody>
        </p:sp>
        <p:sp>
          <p:nvSpPr>
            <p:cNvPr id="47163" name="AutoShape 59"/>
            <p:cNvSpPr>
              <a:spLocks noChangeArrowheads="1"/>
            </p:cNvSpPr>
            <p:nvPr/>
          </p:nvSpPr>
          <p:spPr bwMode="auto">
            <a:xfrm rot="5400000">
              <a:off x="4416" y="3216"/>
              <a:ext cx="384" cy="288"/>
            </a:xfrm>
            <a:prstGeom prst="notchedRightArrow">
              <a:avLst>
                <a:gd name="adj1" fmla="val 50000"/>
                <a:gd name="adj2" fmla="val 33333"/>
              </a:avLst>
            </a:prstGeom>
            <a:gradFill rotWithShape="0">
              <a:gsLst>
                <a:gs pos="0">
                  <a:srgbClr val="CC00CC">
                    <a:gamma/>
                    <a:tint val="0"/>
                    <a:invGamma/>
                  </a:srgbClr>
                </a:gs>
                <a:gs pos="100000">
                  <a:srgbClr val="CC00CC"/>
                </a:gs>
              </a:gsLst>
              <a:lin ang="5400000" scaled="1"/>
            </a:gradFill>
            <a:ln w="28575">
              <a:solidFill>
                <a:srgbClr val="CC00CC"/>
              </a:solidFill>
              <a:miter lim="800000"/>
              <a:tailEnd type="none" w="sm" len="lg"/>
            </a:ln>
            <a:effectLst/>
          </p:spPr>
          <p:txBody>
            <a:bodyPr wrap="none" anchor="ctr"/>
            <a:lstStyle/>
            <a:p>
              <a:endParaRPr lang="zh-CN" altLang="en-US"/>
            </a:p>
          </p:txBody>
        </p:sp>
      </p:grpSp>
      <p:grpSp>
        <p:nvGrpSpPr>
          <p:cNvPr id="12" name="组合 11"/>
          <p:cNvGrpSpPr/>
          <p:nvPr/>
        </p:nvGrpSpPr>
        <p:grpSpPr>
          <a:xfrm>
            <a:off x="5814060" y="1476375"/>
            <a:ext cx="2590800" cy="1238885"/>
            <a:chOff x="9156" y="2325"/>
            <a:chExt cx="4080" cy="1951"/>
          </a:xfrm>
        </p:grpSpPr>
        <p:graphicFrame>
          <p:nvGraphicFramePr>
            <p:cNvPr id="10" name="对象 9">
              <a:hlinkClick r:id="" action="ppaction://ole?verb="/>
            </p:cNvPr>
            <p:cNvGraphicFramePr>
              <a:graphicFrameLocks noChangeAspect="1"/>
            </p:cNvGraphicFramePr>
            <p:nvPr/>
          </p:nvGraphicFramePr>
          <p:xfrm>
            <a:off x="9156" y="3020"/>
            <a:ext cx="3912" cy="1256"/>
          </p:xfrm>
          <a:graphic>
            <a:graphicData uri="http://schemas.openxmlformats.org/presentationml/2006/ole">
              <mc:AlternateContent xmlns:mc="http://schemas.openxmlformats.org/markup-compatibility/2006">
                <mc:Choice xmlns:v="urn:schemas-microsoft-com:vml" Requires="v">
                  <p:oleObj spid="_x0000_s8254" name="" r:id="rId9" imgW="1739900" imgH="558800" progId="Equation.KSEE3">
                    <p:embed/>
                  </p:oleObj>
                </mc:Choice>
                <mc:Fallback>
                  <p:oleObj name="" r:id="rId9" imgW="1739900" imgH="558800" progId="Equation.KSEE3">
                    <p:embed/>
                    <p:pic>
                      <p:nvPicPr>
                        <p:cNvPr id="0" name="图片 8253"/>
                        <p:cNvPicPr/>
                        <p:nvPr/>
                      </p:nvPicPr>
                      <p:blipFill>
                        <a:blip r:embed="rId10"/>
                        <a:stretch>
                          <a:fillRect/>
                        </a:stretch>
                      </p:blipFill>
                      <p:spPr>
                        <a:xfrm>
                          <a:off x="9156" y="3020"/>
                          <a:ext cx="3912" cy="1256"/>
                        </a:xfrm>
                        <a:prstGeom prst="rect">
                          <a:avLst/>
                        </a:prstGeom>
                      </p:spPr>
                    </p:pic>
                  </p:oleObj>
                </mc:Fallback>
              </mc:AlternateContent>
            </a:graphicData>
          </a:graphic>
        </p:graphicFrame>
        <p:sp>
          <p:nvSpPr>
            <p:cNvPr id="11" name="Rectangle 56"/>
            <p:cNvSpPr>
              <a:spLocks noChangeArrowheads="1"/>
            </p:cNvSpPr>
            <p:nvPr/>
          </p:nvSpPr>
          <p:spPr bwMode="auto">
            <a:xfrm>
              <a:off x="9156" y="2325"/>
              <a:ext cx="4080" cy="822"/>
            </a:xfrm>
            <a:prstGeom prst="rect">
              <a:avLst/>
            </a:prstGeom>
            <a:noFill/>
            <a:ln w="19050">
              <a:noFill/>
              <a:miter lim="800000"/>
            </a:ln>
            <a:effectLst/>
          </p:spPr>
          <p:txBody>
            <a:bodyPr wrap="square">
              <a:spAutoFit/>
            </a:bodyPr>
            <a:p>
              <a:r>
                <a:rPr lang="zh-CN" altLang="en-US" sz="2800" dirty="0">
                  <a:latin typeface="黑体" panose="02010609060101010101" pitchFamily="49" charset="-122"/>
                  <a:ea typeface="黑体" panose="02010609060101010101" pitchFamily="49" charset="-122"/>
                </a:rPr>
                <a:t>维恩</a:t>
              </a:r>
              <a:r>
                <a:rPr lang="zh-CN" altLang="en-US" sz="2800" dirty="0">
                  <a:latin typeface="黑体" panose="02010609060101010101" pitchFamily="49" charset="-122"/>
                  <a:ea typeface="黑体" panose="02010609060101010101" pitchFamily="49" charset="-122"/>
                </a:rPr>
                <a:t>公式</a:t>
              </a:r>
              <a:endParaRPr lang="zh-CN" altLang="en-US" sz="2800" dirty="0">
                <a:latin typeface="黑体" panose="02010609060101010101" pitchFamily="49" charset="-122"/>
                <a:ea typeface="黑体" panose="02010609060101010101" pitchFamily="49" charset="-122"/>
              </a:endParaRPr>
            </a:p>
          </p:txBody>
        </p:sp>
      </p:grpSp>
      <p:sp>
        <p:nvSpPr>
          <p:cNvPr id="14" name="任意多边形 13"/>
          <p:cNvSpPr/>
          <p:nvPr/>
        </p:nvSpPr>
        <p:spPr>
          <a:xfrm>
            <a:off x="1078230" y="3420110"/>
            <a:ext cx="1065530" cy="2165350"/>
          </a:xfrm>
          <a:custGeom>
            <a:avLst/>
            <a:gdLst>
              <a:gd name="connisteX0" fmla="*/ 0 w 1065530"/>
              <a:gd name="connsiteY0" fmla="*/ 2165350 h 2165350"/>
              <a:gd name="connisteX1" fmla="*/ 283210 w 1065530"/>
              <a:gd name="connsiteY1" fmla="*/ 1924685 h 2165350"/>
              <a:gd name="connisteX2" fmla="*/ 523875 w 1065530"/>
              <a:gd name="connsiteY2" fmla="*/ 1555115 h 2165350"/>
              <a:gd name="connisteX3" fmla="*/ 764540 w 1065530"/>
              <a:gd name="connsiteY3" fmla="*/ 1039495 h 2165350"/>
              <a:gd name="connisteX4" fmla="*/ 1065530 w 1065530"/>
              <a:gd name="connsiteY4" fmla="*/ 0 h 2165350"/>
              <a:gd name="connisteX5" fmla="*/ 979805 w 1065530"/>
              <a:gd name="connsiteY5" fmla="*/ 146050 h 2165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065530" h="2165350">
                <a:moveTo>
                  <a:pt x="0" y="2165350"/>
                </a:moveTo>
                <a:cubicBezTo>
                  <a:pt x="52070" y="2124710"/>
                  <a:pt x="178435" y="2046605"/>
                  <a:pt x="283210" y="1924685"/>
                </a:cubicBezTo>
                <a:cubicBezTo>
                  <a:pt x="387985" y="1802765"/>
                  <a:pt x="427355" y="1732280"/>
                  <a:pt x="523875" y="1555115"/>
                </a:cubicBezTo>
                <a:cubicBezTo>
                  <a:pt x="620395" y="1377950"/>
                  <a:pt x="655955" y="1350645"/>
                  <a:pt x="764540" y="1039495"/>
                </a:cubicBezTo>
                <a:cubicBezTo>
                  <a:pt x="873125" y="728345"/>
                  <a:pt x="1022350" y="178435"/>
                  <a:pt x="1065530"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Rectangle 31"/>
          <p:cNvSpPr>
            <a:spLocks noChangeArrowheads="1"/>
          </p:cNvSpPr>
          <p:nvPr/>
        </p:nvSpPr>
        <p:spPr bwMode="auto">
          <a:xfrm>
            <a:off x="1619885" y="4646930"/>
            <a:ext cx="1275715" cy="521970"/>
          </a:xfrm>
          <a:prstGeom prst="rect">
            <a:avLst/>
          </a:prstGeom>
          <a:noFill/>
          <a:ln w="12700">
            <a:noFill/>
            <a:miter lim="800000"/>
          </a:ln>
          <a:effectLst/>
        </p:spPr>
        <p:txBody>
          <a:bodyPr wrap="square">
            <a:spAutoFit/>
          </a:bodyPr>
          <a:p>
            <a:r>
              <a:rPr lang="zh-CN" altLang="en-US" sz="2800" dirty="0">
                <a:solidFill>
                  <a:srgbClr val="0000FF"/>
                </a:solidFill>
                <a:latin typeface="黑体" panose="02010609060101010101" pitchFamily="49" charset="-122"/>
                <a:ea typeface="黑体" panose="02010609060101010101" pitchFamily="49" charset="-122"/>
              </a:rPr>
              <a:t>维恩线</a:t>
            </a:r>
            <a:endParaRPr lang="zh-CN" altLang="en-US" sz="2800"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ppt_h/2"/>
                                          </p:val>
                                        </p:tav>
                                        <p:tav tm="100000">
                                          <p:val>
                                            <p:strVal val="#ppt_y"/>
                                          </p:val>
                                        </p:tav>
                                      </p:tavLst>
                                    </p:anim>
                                    <p:anim calcmode="lin" valueType="num">
                                      <p:cBhvr>
                                        <p:cTn id="29" dur="500" fill="hold"/>
                                        <p:tgtEl>
                                          <p:spTgt spid="9"/>
                                        </p:tgtEl>
                                        <p:attrNameLst>
                                          <p:attrName>ppt_w</p:attrName>
                                        </p:attrNameLst>
                                      </p:cBhvr>
                                      <p:tavLst>
                                        <p:tav tm="0">
                                          <p:val>
                                            <p:strVal val="#ppt_w"/>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545910" y="136769"/>
            <a:ext cx="44958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三 普朗克能量子假设</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838200" y="2941638"/>
            <a:ext cx="4648200" cy="1063625"/>
            <a:chOff x="480" y="2880"/>
            <a:chExt cx="2928" cy="670"/>
          </a:xfrm>
        </p:grpSpPr>
        <p:graphicFrame>
          <p:nvGraphicFramePr>
            <p:cNvPr id="48132" name="Object 4"/>
            <p:cNvGraphicFramePr>
              <a:graphicFrameLocks noChangeAspect="1"/>
            </p:cNvGraphicFramePr>
            <p:nvPr/>
          </p:nvGraphicFramePr>
          <p:xfrm>
            <a:off x="480" y="3216"/>
            <a:ext cx="2928" cy="334"/>
          </p:xfrm>
          <a:graphic>
            <a:graphicData uri="http://schemas.openxmlformats.org/presentationml/2006/ole">
              <mc:AlternateContent xmlns:mc="http://schemas.openxmlformats.org/markup-compatibility/2006">
                <mc:Choice xmlns:v="urn:schemas-microsoft-com:vml" Requires="v">
                  <p:oleObj spid="_x0000_s9217" name="Equation" r:id="rId1" imgW="60960000" imgH="7315200" progId="">
                    <p:embed/>
                  </p:oleObj>
                </mc:Choice>
                <mc:Fallback>
                  <p:oleObj name="Equation" r:id="rId1" imgW="60960000" imgH="7315200" progId="">
                    <p:embed/>
                    <p:pic>
                      <p:nvPicPr>
                        <p:cNvPr id="0" name="图片 9216"/>
                        <p:cNvPicPr>
                          <a:picLocks noChangeAspect="1"/>
                        </p:cNvPicPr>
                        <p:nvPr/>
                      </p:nvPicPr>
                      <p:blipFill>
                        <a:blip r:embed="rId2"/>
                        <a:stretch>
                          <a:fillRect/>
                        </a:stretch>
                      </p:blipFill>
                      <p:spPr>
                        <a:xfrm>
                          <a:off x="480" y="3216"/>
                          <a:ext cx="2928" cy="334"/>
                        </a:xfrm>
                        <a:prstGeom prst="rect">
                          <a:avLst/>
                        </a:prstGeom>
                        <a:noFill/>
                        <a:ln w="9525">
                          <a:noFill/>
                        </a:ln>
                      </p:spPr>
                    </p:pic>
                  </p:oleObj>
                </mc:Fallback>
              </mc:AlternateContent>
            </a:graphicData>
          </a:graphic>
        </p:graphicFrame>
        <p:sp>
          <p:nvSpPr>
            <p:cNvPr id="48133" name="Rectangle 5"/>
            <p:cNvSpPr>
              <a:spLocks noChangeArrowheads="1"/>
            </p:cNvSpPr>
            <p:nvPr/>
          </p:nvSpPr>
          <p:spPr bwMode="auto">
            <a:xfrm>
              <a:off x="624" y="2880"/>
              <a:ext cx="2016" cy="327"/>
            </a:xfrm>
            <a:prstGeom prst="rect">
              <a:avLst/>
            </a:prstGeom>
            <a:noFill/>
            <a:ln w="9525">
              <a:noFill/>
              <a:miter lim="800000"/>
            </a:ln>
            <a:effectLst/>
          </p:spPr>
          <p:txBody>
            <a:bodyPr>
              <a:spAutoFit/>
            </a:bodyPr>
            <a:lstStyle/>
            <a:p>
              <a:r>
                <a:rPr lang="zh-CN" altLang="en-US" sz="2800" dirty="0">
                  <a:solidFill>
                    <a:srgbClr val="CC0000"/>
                  </a:solidFill>
                  <a:latin typeface="黑体" panose="02010609060101010101" pitchFamily="49" charset="-122"/>
                  <a:ea typeface="黑体" panose="02010609060101010101" pitchFamily="49" charset="-122"/>
                </a:rPr>
                <a:t>普朗克常量 </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3" name="Group 6"/>
          <p:cNvGrpSpPr/>
          <p:nvPr/>
        </p:nvGrpSpPr>
        <p:grpSpPr bwMode="auto">
          <a:xfrm>
            <a:off x="1447800" y="2365375"/>
            <a:ext cx="3581400" cy="530225"/>
            <a:chOff x="624" y="1680"/>
            <a:chExt cx="2256" cy="334"/>
          </a:xfrm>
        </p:grpSpPr>
        <p:sp>
          <p:nvSpPr>
            <p:cNvPr id="48135" name="Rectangle 7"/>
            <p:cNvSpPr>
              <a:spLocks noChangeArrowheads="1"/>
            </p:cNvSpPr>
            <p:nvPr/>
          </p:nvSpPr>
          <p:spPr bwMode="auto">
            <a:xfrm>
              <a:off x="624" y="1680"/>
              <a:ext cx="225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tailEnd type="none" w="sm" len="lg"/>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能量子</a:t>
              </a:r>
              <a:endParaRPr lang="zh-CN" altLang="en-US" sz="2800" dirty="0">
                <a:solidFill>
                  <a:srgbClr val="CC0000"/>
                </a:solidFill>
                <a:latin typeface="黑体" panose="02010609060101010101" pitchFamily="49" charset="-122"/>
                <a:ea typeface="黑体" panose="02010609060101010101" pitchFamily="49" charset="-122"/>
              </a:endParaRPr>
            </a:p>
          </p:txBody>
        </p:sp>
        <p:graphicFrame>
          <p:nvGraphicFramePr>
            <p:cNvPr id="48136" name="Object 8"/>
            <p:cNvGraphicFramePr>
              <a:graphicFrameLocks noChangeAspect="1"/>
            </p:cNvGraphicFramePr>
            <p:nvPr/>
          </p:nvGraphicFramePr>
          <p:xfrm>
            <a:off x="1776" y="1680"/>
            <a:ext cx="960" cy="334"/>
          </p:xfrm>
          <a:graphic>
            <a:graphicData uri="http://schemas.openxmlformats.org/presentationml/2006/ole">
              <mc:AlternateContent xmlns:mc="http://schemas.openxmlformats.org/markup-compatibility/2006">
                <mc:Choice xmlns:v="urn:schemas-microsoft-com:vml" Requires="v">
                  <p:oleObj spid="_x0000_s9373" name="公式" r:id="rId3" imgW="17373600" imgH="6096000" progId="">
                    <p:embed/>
                  </p:oleObj>
                </mc:Choice>
                <mc:Fallback>
                  <p:oleObj name="公式" r:id="rId3" imgW="17373600" imgH="6096000" progId="">
                    <p:embed/>
                    <p:pic>
                      <p:nvPicPr>
                        <p:cNvPr id="0" name="图片 9372"/>
                        <p:cNvPicPr>
                          <a:picLocks noChangeAspect="1"/>
                        </p:cNvPicPr>
                        <p:nvPr/>
                      </p:nvPicPr>
                      <p:blipFill>
                        <a:blip r:embed="rId4"/>
                        <a:stretch>
                          <a:fillRect/>
                        </a:stretch>
                      </p:blipFill>
                      <p:spPr>
                        <a:xfrm>
                          <a:off x="1776" y="1680"/>
                          <a:ext cx="960" cy="334"/>
                        </a:xfrm>
                        <a:prstGeom prst="rect">
                          <a:avLst/>
                        </a:prstGeom>
                        <a:noFill/>
                        <a:ln w="28575">
                          <a:noFill/>
                        </a:ln>
                      </p:spPr>
                    </p:pic>
                  </p:oleObj>
                </mc:Fallback>
              </mc:AlternateContent>
            </a:graphicData>
          </a:graphic>
        </p:graphicFrame>
      </p:grpSp>
      <p:sp>
        <p:nvSpPr>
          <p:cNvPr id="48137" name="Text Box 9"/>
          <p:cNvSpPr txBox="1">
            <a:spLocks noChangeArrowheads="1"/>
          </p:cNvSpPr>
          <p:nvPr/>
        </p:nvSpPr>
        <p:spPr bwMode="auto">
          <a:xfrm>
            <a:off x="152400" y="1171575"/>
            <a:ext cx="8763000" cy="1384995"/>
          </a:xfrm>
          <a:prstGeom prst="rect">
            <a:avLst/>
          </a:prstGeom>
          <a:noFill/>
          <a:ln w="9525">
            <a:noFill/>
            <a:miter lim="800000"/>
          </a:ln>
          <a:effectLst/>
        </p:spPr>
        <p:txBody>
          <a:bodyPr wrap="square">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普朗克假设：</a:t>
            </a:r>
            <a:r>
              <a:rPr lang="zh-CN" altLang="en-US" sz="2800" dirty="0">
                <a:latin typeface="黑体" panose="02010609060101010101" pitchFamily="49" charset="-122"/>
                <a:ea typeface="黑体" panose="02010609060101010101" pitchFamily="49" charset="-122"/>
              </a:rPr>
              <a:t>金属空腔壁中电子的振动可视为一维谐振子，它吸收或者发射电磁辐射能量是量子化的（不连续）</a:t>
            </a:r>
            <a:r>
              <a:rPr lang="en-US" altLang="zh-CN" sz="2600" dirty="0">
                <a:latin typeface="黑体" panose="02010609060101010101" pitchFamily="49" charset="-122"/>
                <a:ea typeface="黑体" panose="02010609060101010101" pitchFamily="49" charset="-122"/>
              </a:rPr>
              <a:t>.</a:t>
            </a:r>
            <a:endParaRPr lang="en-US" altLang="zh-CN" sz="2600" dirty="0">
              <a:latin typeface="黑体" panose="02010609060101010101" pitchFamily="49" charset="-122"/>
              <a:ea typeface="黑体" panose="02010609060101010101" pitchFamily="49" charset="-122"/>
            </a:endParaRPr>
          </a:p>
        </p:txBody>
      </p:sp>
      <p:grpSp>
        <p:nvGrpSpPr>
          <p:cNvPr id="4" name="Group 10"/>
          <p:cNvGrpSpPr/>
          <p:nvPr/>
        </p:nvGrpSpPr>
        <p:grpSpPr bwMode="auto">
          <a:xfrm>
            <a:off x="6019800" y="2332038"/>
            <a:ext cx="2743200" cy="2819400"/>
            <a:chOff x="3648" y="1584"/>
            <a:chExt cx="1728" cy="1776"/>
          </a:xfrm>
        </p:grpSpPr>
        <p:sp>
          <p:nvSpPr>
            <p:cNvPr id="48139" name="Rectangle 11"/>
            <p:cNvSpPr>
              <a:spLocks noChangeArrowheads="1"/>
            </p:cNvSpPr>
            <p:nvPr/>
          </p:nvSpPr>
          <p:spPr bwMode="auto">
            <a:xfrm>
              <a:off x="3648" y="1584"/>
              <a:ext cx="1728" cy="1776"/>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48140" name="Line 12"/>
            <p:cNvSpPr>
              <a:spLocks noChangeShapeType="1"/>
            </p:cNvSpPr>
            <p:nvPr/>
          </p:nvSpPr>
          <p:spPr bwMode="auto">
            <a:xfrm>
              <a:off x="3823" y="3264"/>
              <a:ext cx="1200" cy="0"/>
            </a:xfrm>
            <a:prstGeom prst="line">
              <a:avLst/>
            </a:prstGeom>
            <a:noFill/>
            <a:ln w="12700">
              <a:solidFill>
                <a:schemeClr val="tx1"/>
              </a:solidFill>
              <a:round/>
            </a:ln>
            <a:effectLst/>
          </p:spPr>
          <p:txBody>
            <a:bodyPr wrap="none" anchor="ctr"/>
            <a:lstStyle/>
            <a:p>
              <a:endParaRPr lang="zh-CN" altLang="en-US"/>
            </a:p>
          </p:txBody>
        </p:sp>
        <p:sp>
          <p:nvSpPr>
            <p:cNvPr id="48141" name="Line 13"/>
            <p:cNvSpPr>
              <a:spLocks noChangeShapeType="1"/>
            </p:cNvSpPr>
            <p:nvPr/>
          </p:nvSpPr>
          <p:spPr bwMode="auto">
            <a:xfrm flipV="1">
              <a:off x="3823" y="1625"/>
              <a:ext cx="0" cy="1639"/>
            </a:xfrm>
            <a:prstGeom prst="line">
              <a:avLst/>
            </a:prstGeom>
            <a:noFill/>
            <a:ln w="12700">
              <a:solidFill>
                <a:schemeClr val="tx1"/>
              </a:solidFill>
              <a:round/>
            </a:ln>
            <a:effectLst/>
          </p:spPr>
          <p:txBody>
            <a:bodyPr wrap="none" anchor="ctr"/>
            <a:lstStyle/>
            <a:p>
              <a:endParaRPr lang="zh-CN" altLang="en-US"/>
            </a:p>
          </p:txBody>
        </p:sp>
        <p:graphicFrame>
          <p:nvGraphicFramePr>
            <p:cNvPr id="48142" name="Object 14"/>
            <p:cNvGraphicFramePr>
              <a:graphicFrameLocks noChangeAspect="1"/>
            </p:cNvGraphicFramePr>
            <p:nvPr/>
          </p:nvGraphicFramePr>
          <p:xfrm>
            <a:off x="3871" y="1606"/>
            <a:ext cx="266" cy="266"/>
          </p:xfrm>
          <a:graphic>
            <a:graphicData uri="http://schemas.openxmlformats.org/presentationml/2006/ole">
              <mc:AlternateContent xmlns:mc="http://schemas.openxmlformats.org/markup-compatibility/2006">
                <mc:Choice xmlns:v="urn:schemas-microsoft-com:vml" Requires="v">
                  <p:oleObj spid="_x0000_s9374" name="公式" r:id="rId5" imgW="4267200" imgH="4572000" progId="">
                    <p:embed/>
                  </p:oleObj>
                </mc:Choice>
                <mc:Fallback>
                  <p:oleObj name="公式" r:id="rId5" imgW="4267200" imgH="4572000" progId="">
                    <p:embed/>
                    <p:pic>
                      <p:nvPicPr>
                        <p:cNvPr id="0" name="图片 9373"/>
                        <p:cNvPicPr>
                          <a:picLocks noChangeAspect="1"/>
                        </p:cNvPicPr>
                        <p:nvPr/>
                      </p:nvPicPr>
                      <p:blipFill>
                        <a:blip r:embed="rId6"/>
                        <a:stretch>
                          <a:fillRect/>
                        </a:stretch>
                      </p:blipFill>
                      <p:spPr>
                        <a:xfrm>
                          <a:off x="3871" y="1606"/>
                          <a:ext cx="266" cy="266"/>
                        </a:xfrm>
                        <a:prstGeom prst="rect">
                          <a:avLst/>
                        </a:prstGeom>
                        <a:noFill/>
                        <a:ln w="9525">
                          <a:noFill/>
                        </a:ln>
                      </p:spPr>
                    </p:pic>
                  </p:oleObj>
                </mc:Fallback>
              </mc:AlternateContent>
            </a:graphicData>
          </a:graphic>
        </p:graphicFrame>
        <p:graphicFrame>
          <p:nvGraphicFramePr>
            <p:cNvPr id="48143" name="Object 15"/>
            <p:cNvGraphicFramePr>
              <a:graphicFrameLocks noChangeAspect="1"/>
            </p:cNvGraphicFramePr>
            <p:nvPr/>
          </p:nvGraphicFramePr>
          <p:xfrm>
            <a:off x="4831" y="2910"/>
            <a:ext cx="423" cy="235"/>
          </p:xfrm>
          <a:graphic>
            <a:graphicData uri="http://schemas.openxmlformats.org/presentationml/2006/ole">
              <mc:AlternateContent xmlns:mc="http://schemas.openxmlformats.org/markup-compatibility/2006">
                <mc:Choice xmlns:v="urn:schemas-microsoft-com:vml" Requires="v">
                  <p:oleObj spid="_x0000_s9375" name="公式" r:id="rId7" imgW="10058400" imgH="6096000" progId="">
                    <p:embed/>
                  </p:oleObj>
                </mc:Choice>
                <mc:Fallback>
                  <p:oleObj name="公式" r:id="rId7" imgW="10058400" imgH="6096000" progId="">
                    <p:embed/>
                    <p:pic>
                      <p:nvPicPr>
                        <p:cNvPr id="0" name="图片 9374"/>
                        <p:cNvPicPr>
                          <a:picLocks noChangeAspect="1"/>
                        </p:cNvPicPr>
                        <p:nvPr/>
                      </p:nvPicPr>
                      <p:blipFill>
                        <a:blip r:embed="rId8"/>
                        <a:stretch>
                          <a:fillRect/>
                        </a:stretch>
                      </p:blipFill>
                      <p:spPr>
                        <a:xfrm>
                          <a:off x="4831" y="2910"/>
                          <a:ext cx="423" cy="235"/>
                        </a:xfrm>
                        <a:prstGeom prst="rect">
                          <a:avLst/>
                        </a:prstGeom>
                        <a:noFill/>
                        <a:ln w="9525">
                          <a:noFill/>
                        </a:ln>
                      </p:spPr>
                    </p:pic>
                  </p:oleObj>
                </mc:Fallback>
              </mc:AlternateContent>
            </a:graphicData>
          </a:graphic>
        </p:graphicFrame>
        <p:sp>
          <p:nvSpPr>
            <p:cNvPr id="48144" name="Line 16"/>
            <p:cNvSpPr>
              <a:spLocks noChangeShapeType="1"/>
            </p:cNvSpPr>
            <p:nvPr/>
          </p:nvSpPr>
          <p:spPr bwMode="auto">
            <a:xfrm>
              <a:off x="3823" y="3042"/>
              <a:ext cx="960" cy="0"/>
            </a:xfrm>
            <a:prstGeom prst="line">
              <a:avLst/>
            </a:prstGeom>
            <a:noFill/>
            <a:ln w="28575">
              <a:solidFill>
                <a:srgbClr val="FF3300"/>
              </a:solidFill>
              <a:round/>
            </a:ln>
            <a:effectLst/>
          </p:spPr>
          <p:txBody>
            <a:bodyPr wrap="none" anchor="ctr"/>
            <a:lstStyle/>
            <a:p>
              <a:endParaRPr lang="zh-CN" altLang="en-US"/>
            </a:p>
          </p:txBody>
        </p:sp>
        <p:sp>
          <p:nvSpPr>
            <p:cNvPr id="48145" name="Line 17"/>
            <p:cNvSpPr>
              <a:spLocks noChangeShapeType="1"/>
            </p:cNvSpPr>
            <p:nvPr/>
          </p:nvSpPr>
          <p:spPr bwMode="auto">
            <a:xfrm>
              <a:off x="3823" y="2599"/>
              <a:ext cx="960" cy="0"/>
            </a:xfrm>
            <a:prstGeom prst="line">
              <a:avLst/>
            </a:prstGeom>
            <a:noFill/>
            <a:ln w="28575">
              <a:solidFill>
                <a:srgbClr val="FF3300"/>
              </a:solidFill>
              <a:round/>
            </a:ln>
            <a:effectLst/>
          </p:spPr>
          <p:txBody>
            <a:bodyPr wrap="none" anchor="ctr"/>
            <a:lstStyle/>
            <a:p>
              <a:endParaRPr lang="zh-CN" altLang="en-US"/>
            </a:p>
          </p:txBody>
        </p:sp>
        <p:sp>
          <p:nvSpPr>
            <p:cNvPr id="48146" name="Line 18"/>
            <p:cNvSpPr>
              <a:spLocks noChangeShapeType="1"/>
            </p:cNvSpPr>
            <p:nvPr/>
          </p:nvSpPr>
          <p:spPr bwMode="auto">
            <a:xfrm>
              <a:off x="3823" y="2821"/>
              <a:ext cx="960" cy="0"/>
            </a:xfrm>
            <a:prstGeom prst="line">
              <a:avLst/>
            </a:prstGeom>
            <a:noFill/>
            <a:ln w="28575">
              <a:solidFill>
                <a:srgbClr val="FF3300"/>
              </a:solidFill>
              <a:round/>
            </a:ln>
            <a:effectLst/>
          </p:spPr>
          <p:txBody>
            <a:bodyPr wrap="none" anchor="ctr"/>
            <a:lstStyle/>
            <a:p>
              <a:endParaRPr lang="zh-CN" altLang="en-US"/>
            </a:p>
          </p:txBody>
        </p:sp>
        <p:sp>
          <p:nvSpPr>
            <p:cNvPr id="48147" name="Line 19"/>
            <p:cNvSpPr>
              <a:spLocks noChangeShapeType="1"/>
            </p:cNvSpPr>
            <p:nvPr/>
          </p:nvSpPr>
          <p:spPr bwMode="auto">
            <a:xfrm>
              <a:off x="3823" y="2378"/>
              <a:ext cx="960" cy="0"/>
            </a:xfrm>
            <a:prstGeom prst="line">
              <a:avLst/>
            </a:prstGeom>
            <a:noFill/>
            <a:ln w="28575">
              <a:solidFill>
                <a:srgbClr val="FF3300"/>
              </a:solidFill>
              <a:round/>
            </a:ln>
            <a:effectLst/>
          </p:spPr>
          <p:txBody>
            <a:bodyPr wrap="none" anchor="ctr"/>
            <a:lstStyle/>
            <a:p>
              <a:endParaRPr lang="zh-CN" altLang="en-US"/>
            </a:p>
          </p:txBody>
        </p:sp>
        <p:sp>
          <p:nvSpPr>
            <p:cNvPr id="48148" name="Line 20"/>
            <p:cNvSpPr>
              <a:spLocks noChangeShapeType="1"/>
            </p:cNvSpPr>
            <p:nvPr/>
          </p:nvSpPr>
          <p:spPr bwMode="auto">
            <a:xfrm>
              <a:off x="3823" y="2156"/>
              <a:ext cx="960" cy="0"/>
            </a:xfrm>
            <a:prstGeom prst="line">
              <a:avLst/>
            </a:prstGeom>
            <a:noFill/>
            <a:ln w="28575">
              <a:solidFill>
                <a:srgbClr val="FF3300"/>
              </a:solidFill>
              <a:round/>
            </a:ln>
            <a:effectLst/>
          </p:spPr>
          <p:txBody>
            <a:bodyPr wrap="none" anchor="ctr"/>
            <a:lstStyle/>
            <a:p>
              <a:endParaRPr lang="zh-CN" altLang="en-US"/>
            </a:p>
          </p:txBody>
        </p:sp>
        <p:sp>
          <p:nvSpPr>
            <p:cNvPr id="48149" name="Line 21"/>
            <p:cNvSpPr>
              <a:spLocks noChangeShapeType="1"/>
            </p:cNvSpPr>
            <p:nvPr/>
          </p:nvSpPr>
          <p:spPr bwMode="auto">
            <a:xfrm>
              <a:off x="3823" y="1935"/>
              <a:ext cx="960" cy="0"/>
            </a:xfrm>
            <a:prstGeom prst="line">
              <a:avLst/>
            </a:prstGeom>
            <a:noFill/>
            <a:ln w="28575">
              <a:solidFill>
                <a:srgbClr val="FF3300"/>
              </a:solidFill>
              <a:round/>
            </a:ln>
            <a:effectLst/>
          </p:spPr>
          <p:txBody>
            <a:bodyPr wrap="none" anchor="ctr"/>
            <a:lstStyle/>
            <a:p>
              <a:endParaRPr lang="zh-CN" altLang="en-US"/>
            </a:p>
          </p:txBody>
        </p:sp>
        <p:graphicFrame>
          <p:nvGraphicFramePr>
            <p:cNvPr id="48150" name="Object 22"/>
            <p:cNvGraphicFramePr>
              <a:graphicFrameLocks noChangeAspect="1"/>
            </p:cNvGraphicFramePr>
            <p:nvPr/>
          </p:nvGraphicFramePr>
          <p:xfrm>
            <a:off x="4805" y="2688"/>
            <a:ext cx="475" cy="235"/>
          </p:xfrm>
          <a:graphic>
            <a:graphicData uri="http://schemas.openxmlformats.org/presentationml/2006/ole">
              <mc:AlternateContent xmlns:mc="http://schemas.openxmlformats.org/markup-compatibility/2006">
                <mc:Choice xmlns:v="urn:schemas-microsoft-com:vml" Requires="v">
                  <p:oleObj spid="_x0000_s9376" name="公式" r:id="rId9" imgW="11277600" imgH="6096000" progId="">
                    <p:embed/>
                  </p:oleObj>
                </mc:Choice>
                <mc:Fallback>
                  <p:oleObj name="公式" r:id="rId9" imgW="11277600" imgH="6096000" progId="">
                    <p:embed/>
                    <p:pic>
                      <p:nvPicPr>
                        <p:cNvPr id="0" name="图片 9375"/>
                        <p:cNvPicPr>
                          <a:picLocks noChangeAspect="1"/>
                        </p:cNvPicPr>
                        <p:nvPr/>
                      </p:nvPicPr>
                      <p:blipFill>
                        <a:blip r:embed="rId10"/>
                        <a:stretch>
                          <a:fillRect/>
                        </a:stretch>
                      </p:blipFill>
                      <p:spPr>
                        <a:xfrm>
                          <a:off x="4805" y="2688"/>
                          <a:ext cx="475" cy="235"/>
                        </a:xfrm>
                        <a:prstGeom prst="rect">
                          <a:avLst/>
                        </a:prstGeom>
                        <a:noFill/>
                        <a:ln w="9525">
                          <a:noFill/>
                        </a:ln>
                      </p:spPr>
                    </p:pic>
                  </p:oleObj>
                </mc:Fallback>
              </mc:AlternateContent>
            </a:graphicData>
          </a:graphic>
        </p:graphicFrame>
        <p:graphicFrame>
          <p:nvGraphicFramePr>
            <p:cNvPr id="48151" name="Object 23"/>
            <p:cNvGraphicFramePr>
              <a:graphicFrameLocks noChangeAspect="1"/>
            </p:cNvGraphicFramePr>
            <p:nvPr/>
          </p:nvGraphicFramePr>
          <p:xfrm>
            <a:off x="4812" y="2466"/>
            <a:ext cx="462" cy="236"/>
          </p:xfrm>
          <a:graphic>
            <a:graphicData uri="http://schemas.openxmlformats.org/presentationml/2006/ole">
              <mc:AlternateContent xmlns:mc="http://schemas.openxmlformats.org/markup-compatibility/2006">
                <mc:Choice xmlns:v="urn:schemas-microsoft-com:vml" Requires="v">
                  <p:oleObj spid="_x0000_s9377" name="公式" r:id="rId11" imgW="10972800" imgH="6096000" progId="">
                    <p:embed/>
                  </p:oleObj>
                </mc:Choice>
                <mc:Fallback>
                  <p:oleObj name="公式" r:id="rId11" imgW="10972800" imgH="6096000" progId="">
                    <p:embed/>
                    <p:pic>
                      <p:nvPicPr>
                        <p:cNvPr id="0" name="图片 9376"/>
                        <p:cNvPicPr>
                          <a:picLocks noChangeAspect="1"/>
                        </p:cNvPicPr>
                        <p:nvPr/>
                      </p:nvPicPr>
                      <p:blipFill>
                        <a:blip r:embed="rId12"/>
                        <a:stretch>
                          <a:fillRect/>
                        </a:stretch>
                      </p:blipFill>
                      <p:spPr>
                        <a:xfrm>
                          <a:off x="4812" y="2466"/>
                          <a:ext cx="462" cy="236"/>
                        </a:xfrm>
                        <a:prstGeom prst="rect">
                          <a:avLst/>
                        </a:prstGeom>
                        <a:noFill/>
                        <a:ln w="9525">
                          <a:noFill/>
                        </a:ln>
                      </p:spPr>
                    </p:pic>
                  </p:oleObj>
                </mc:Fallback>
              </mc:AlternateContent>
            </a:graphicData>
          </a:graphic>
        </p:graphicFrame>
        <p:graphicFrame>
          <p:nvGraphicFramePr>
            <p:cNvPr id="48152" name="Object 24"/>
            <p:cNvGraphicFramePr>
              <a:graphicFrameLocks noChangeAspect="1"/>
            </p:cNvGraphicFramePr>
            <p:nvPr/>
          </p:nvGraphicFramePr>
          <p:xfrm>
            <a:off x="4805" y="2245"/>
            <a:ext cx="475" cy="235"/>
          </p:xfrm>
          <a:graphic>
            <a:graphicData uri="http://schemas.openxmlformats.org/presentationml/2006/ole">
              <mc:AlternateContent xmlns:mc="http://schemas.openxmlformats.org/markup-compatibility/2006">
                <mc:Choice xmlns:v="urn:schemas-microsoft-com:vml" Requires="v">
                  <p:oleObj spid="_x0000_s9378" name="公式" r:id="rId13" imgW="11277600" imgH="6096000" progId="">
                    <p:embed/>
                  </p:oleObj>
                </mc:Choice>
                <mc:Fallback>
                  <p:oleObj name="公式" r:id="rId13" imgW="11277600" imgH="6096000" progId="">
                    <p:embed/>
                    <p:pic>
                      <p:nvPicPr>
                        <p:cNvPr id="0" name="图片 9377"/>
                        <p:cNvPicPr>
                          <a:picLocks noChangeAspect="1"/>
                        </p:cNvPicPr>
                        <p:nvPr/>
                      </p:nvPicPr>
                      <p:blipFill>
                        <a:blip r:embed="rId14"/>
                        <a:stretch>
                          <a:fillRect/>
                        </a:stretch>
                      </p:blipFill>
                      <p:spPr>
                        <a:xfrm>
                          <a:off x="4805" y="2245"/>
                          <a:ext cx="475" cy="235"/>
                        </a:xfrm>
                        <a:prstGeom prst="rect">
                          <a:avLst/>
                        </a:prstGeom>
                        <a:noFill/>
                        <a:ln w="9525">
                          <a:noFill/>
                        </a:ln>
                      </p:spPr>
                    </p:pic>
                  </p:oleObj>
                </mc:Fallback>
              </mc:AlternateContent>
            </a:graphicData>
          </a:graphic>
        </p:graphicFrame>
        <p:graphicFrame>
          <p:nvGraphicFramePr>
            <p:cNvPr id="48153" name="Object 25"/>
            <p:cNvGraphicFramePr>
              <a:graphicFrameLocks noChangeAspect="1"/>
            </p:cNvGraphicFramePr>
            <p:nvPr/>
          </p:nvGraphicFramePr>
          <p:xfrm>
            <a:off x="4812" y="2023"/>
            <a:ext cx="462" cy="236"/>
          </p:xfrm>
          <a:graphic>
            <a:graphicData uri="http://schemas.openxmlformats.org/presentationml/2006/ole">
              <mc:AlternateContent xmlns:mc="http://schemas.openxmlformats.org/markup-compatibility/2006">
                <mc:Choice xmlns:v="urn:schemas-microsoft-com:vml" Requires="v">
                  <p:oleObj spid="_x0000_s9379" name="公式" r:id="rId15" imgW="10972800" imgH="6096000" progId="">
                    <p:embed/>
                  </p:oleObj>
                </mc:Choice>
                <mc:Fallback>
                  <p:oleObj name="公式" r:id="rId15" imgW="10972800" imgH="6096000" progId="">
                    <p:embed/>
                    <p:pic>
                      <p:nvPicPr>
                        <p:cNvPr id="0" name="图片 9378"/>
                        <p:cNvPicPr>
                          <a:picLocks noChangeAspect="1"/>
                        </p:cNvPicPr>
                        <p:nvPr/>
                      </p:nvPicPr>
                      <p:blipFill>
                        <a:blip r:embed="rId16"/>
                        <a:stretch>
                          <a:fillRect/>
                        </a:stretch>
                      </p:blipFill>
                      <p:spPr>
                        <a:xfrm>
                          <a:off x="4812" y="2023"/>
                          <a:ext cx="462" cy="236"/>
                        </a:xfrm>
                        <a:prstGeom prst="rect">
                          <a:avLst/>
                        </a:prstGeom>
                        <a:noFill/>
                        <a:ln w="9525">
                          <a:noFill/>
                        </a:ln>
                      </p:spPr>
                    </p:pic>
                  </p:oleObj>
                </mc:Fallback>
              </mc:AlternateContent>
            </a:graphicData>
          </a:graphic>
        </p:graphicFrame>
        <p:graphicFrame>
          <p:nvGraphicFramePr>
            <p:cNvPr id="48154" name="Object 26"/>
            <p:cNvGraphicFramePr>
              <a:graphicFrameLocks noChangeAspect="1"/>
            </p:cNvGraphicFramePr>
            <p:nvPr/>
          </p:nvGraphicFramePr>
          <p:xfrm>
            <a:off x="4805" y="1758"/>
            <a:ext cx="475" cy="235"/>
          </p:xfrm>
          <a:graphic>
            <a:graphicData uri="http://schemas.openxmlformats.org/presentationml/2006/ole">
              <mc:AlternateContent xmlns:mc="http://schemas.openxmlformats.org/markup-compatibility/2006">
                <mc:Choice xmlns:v="urn:schemas-microsoft-com:vml" Requires="v">
                  <p:oleObj spid="_x0000_s9380" name="公式" r:id="rId17" imgW="11277600" imgH="6096000" progId="">
                    <p:embed/>
                  </p:oleObj>
                </mc:Choice>
                <mc:Fallback>
                  <p:oleObj name="公式" r:id="rId17" imgW="11277600" imgH="6096000" progId="">
                    <p:embed/>
                    <p:pic>
                      <p:nvPicPr>
                        <p:cNvPr id="0" name="图片 9379"/>
                        <p:cNvPicPr>
                          <a:picLocks noChangeAspect="1"/>
                        </p:cNvPicPr>
                        <p:nvPr/>
                      </p:nvPicPr>
                      <p:blipFill>
                        <a:blip r:embed="rId18"/>
                        <a:stretch>
                          <a:fillRect/>
                        </a:stretch>
                      </p:blipFill>
                      <p:spPr>
                        <a:xfrm>
                          <a:off x="4805" y="1758"/>
                          <a:ext cx="475" cy="235"/>
                        </a:xfrm>
                        <a:prstGeom prst="rect">
                          <a:avLst/>
                        </a:prstGeom>
                        <a:noFill/>
                        <a:ln w="9525">
                          <a:noFill/>
                        </a:ln>
                      </p:spPr>
                    </p:pic>
                  </p:oleObj>
                </mc:Fallback>
              </mc:AlternateContent>
            </a:graphicData>
          </a:graphic>
        </p:graphicFrame>
      </p:grpSp>
      <p:grpSp>
        <p:nvGrpSpPr>
          <p:cNvPr id="5" name="Group 27"/>
          <p:cNvGrpSpPr/>
          <p:nvPr/>
        </p:nvGrpSpPr>
        <p:grpSpPr bwMode="auto">
          <a:xfrm>
            <a:off x="152400" y="5486400"/>
            <a:ext cx="8066088" cy="912812"/>
            <a:chOff x="48" y="3600"/>
            <a:chExt cx="5081" cy="575"/>
          </a:xfrm>
        </p:grpSpPr>
        <p:graphicFrame>
          <p:nvGraphicFramePr>
            <p:cNvPr id="48156" name="Object 28"/>
            <p:cNvGraphicFramePr>
              <a:graphicFrameLocks noChangeAspect="1"/>
            </p:cNvGraphicFramePr>
            <p:nvPr/>
          </p:nvGraphicFramePr>
          <p:xfrm>
            <a:off x="2521" y="3600"/>
            <a:ext cx="2608" cy="575"/>
          </p:xfrm>
          <a:graphic>
            <a:graphicData uri="http://schemas.openxmlformats.org/presentationml/2006/ole">
              <mc:AlternateContent xmlns:mc="http://schemas.openxmlformats.org/markup-compatibility/2006">
                <mc:Choice xmlns:v="urn:schemas-microsoft-com:vml" Requires="v">
                  <p:oleObj spid="_x0000_s9381" name="Equation" r:id="rId19" imgW="2286000" imgH="558800" progId="">
                    <p:embed/>
                  </p:oleObj>
                </mc:Choice>
                <mc:Fallback>
                  <p:oleObj name="Equation" r:id="rId19" imgW="2286000" imgH="558800" progId="">
                    <p:embed/>
                    <p:pic>
                      <p:nvPicPr>
                        <p:cNvPr id="0" name="图片 9380"/>
                        <p:cNvPicPr>
                          <a:picLocks noChangeAspect="1"/>
                        </p:cNvPicPr>
                        <p:nvPr/>
                      </p:nvPicPr>
                      <p:blipFill>
                        <a:blip r:embed="rId20"/>
                        <a:stretch>
                          <a:fillRect/>
                        </a:stretch>
                      </p:blipFill>
                      <p:spPr>
                        <a:xfrm>
                          <a:off x="2521" y="3600"/>
                          <a:ext cx="2608" cy="575"/>
                        </a:xfrm>
                        <a:prstGeom prst="rect">
                          <a:avLst/>
                        </a:prstGeom>
                        <a:noFill/>
                        <a:ln w="9525">
                          <a:noFill/>
                        </a:ln>
                      </p:spPr>
                    </p:pic>
                  </p:oleObj>
                </mc:Fallback>
              </mc:AlternateContent>
            </a:graphicData>
          </a:graphic>
        </p:graphicFrame>
        <p:sp>
          <p:nvSpPr>
            <p:cNvPr id="48157" name="Rectangle 29"/>
            <p:cNvSpPr>
              <a:spLocks noChangeArrowheads="1"/>
            </p:cNvSpPr>
            <p:nvPr/>
          </p:nvSpPr>
          <p:spPr bwMode="auto">
            <a:xfrm>
              <a:off x="48" y="3600"/>
              <a:ext cx="2640" cy="327"/>
            </a:xfrm>
            <a:prstGeom prst="rect">
              <a:avLst/>
            </a:prstGeom>
            <a:noFill/>
            <a:ln w="9525">
              <a:noFill/>
              <a:miter lim="800000"/>
            </a:ln>
            <a:effectLst/>
          </p:spPr>
          <p:txBody>
            <a:bodyPr>
              <a:spAutoFit/>
            </a:bodyPr>
            <a:lstStyle/>
            <a:p>
              <a:r>
                <a:rPr lang="en-US" altLang="zh-CN" sz="2800" dirty="0">
                  <a:solidFill>
                    <a:srgbClr val="CC0000"/>
                  </a:solidFill>
                  <a:latin typeface="黑体" panose="02010609060101010101" pitchFamily="49" charset="-122"/>
                  <a:ea typeface="黑体" panose="02010609060101010101" pitchFamily="49" charset="-122"/>
                </a:rPr>
                <a:t>2 </a:t>
              </a:r>
              <a:r>
                <a:rPr lang="zh-CN" altLang="en-US" sz="2800" dirty="0">
                  <a:solidFill>
                    <a:srgbClr val="CC0000"/>
                  </a:solidFill>
                  <a:latin typeface="黑体" panose="02010609060101010101" pitchFamily="49" charset="-122"/>
                  <a:ea typeface="黑体" panose="02010609060101010101" pitchFamily="49" charset="-122"/>
                </a:rPr>
                <a:t>普朗克黑体辐射公式</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6" name="Group 30"/>
          <p:cNvGrpSpPr/>
          <p:nvPr/>
        </p:nvGrpSpPr>
        <p:grpSpPr bwMode="auto">
          <a:xfrm>
            <a:off x="304800" y="4160838"/>
            <a:ext cx="5715000" cy="1189037"/>
            <a:chOff x="240" y="2112"/>
            <a:chExt cx="3600" cy="749"/>
          </a:xfrm>
        </p:grpSpPr>
        <p:graphicFrame>
          <p:nvGraphicFramePr>
            <p:cNvPr id="48159" name="Object 31"/>
            <p:cNvGraphicFramePr>
              <a:graphicFrameLocks noChangeAspect="1"/>
            </p:cNvGraphicFramePr>
            <p:nvPr/>
          </p:nvGraphicFramePr>
          <p:xfrm>
            <a:off x="576" y="2496"/>
            <a:ext cx="3024" cy="365"/>
          </p:xfrm>
          <a:graphic>
            <a:graphicData uri="http://schemas.openxmlformats.org/presentationml/2006/ole">
              <mc:AlternateContent xmlns:mc="http://schemas.openxmlformats.org/markup-compatibility/2006">
                <mc:Choice xmlns:v="urn:schemas-microsoft-com:vml" Requires="v">
                  <p:oleObj spid="_x0000_s9382" name="Equation" r:id="rId21" imgW="66751200" imgH="8839200" progId="">
                    <p:embed/>
                  </p:oleObj>
                </mc:Choice>
                <mc:Fallback>
                  <p:oleObj name="Equation" r:id="rId21" imgW="66751200" imgH="8839200" progId="">
                    <p:embed/>
                    <p:pic>
                      <p:nvPicPr>
                        <p:cNvPr id="0" name="图片 9381"/>
                        <p:cNvPicPr>
                          <a:picLocks noChangeAspect="1"/>
                        </p:cNvPicPr>
                        <p:nvPr/>
                      </p:nvPicPr>
                      <p:blipFill>
                        <a:blip r:embed="rId22"/>
                        <a:stretch>
                          <a:fillRect/>
                        </a:stretch>
                      </p:blipFill>
                      <p:spPr>
                        <a:xfrm>
                          <a:off x="576" y="2496"/>
                          <a:ext cx="3024" cy="365"/>
                        </a:xfrm>
                        <a:prstGeom prst="rect">
                          <a:avLst/>
                        </a:prstGeom>
                        <a:noFill/>
                        <a:ln w="9525">
                          <a:noFill/>
                        </a:ln>
                      </p:spPr>
                    </p:pic>
                  </p:oleObj>
                </mc:Fallback>
              </mc:AlternateContent>
            </a:graphicData>
          </a:graphic>
        </p:graphicFrame>
        <p:sp>
          <p:nvSpPr>
            <p:cNvPr id="48160" name="Rectangle 32"/>
            <p:cNvSpPr>
              <a:spLocks noChangeArrowheads="1"/>
            </p:cNvSpPr>
            <p:nvPr/>
          </p:nvSpPr>
          <p:spPr bwMode="auto">
            <a:xfrm>
              <a:off x="240" y="2112"/>
              <a:ext cx="3600" cy="327"/>
            </a:xfrm>
            <a:prstGeom prst="rect">
              <a:avLst/>
            </a:prstGeom>
            <a:noFill/>
            <a:ln w="9525">
              <a:noFill/>
              <a:miter lim="800000"/>
              <a:tailEnd type="none" w="sm" len="lg"/>
            </a:ln>
            <a:effectLst/>
          </p:spPr>
          <p:txBody>
            <a:bodyPr>
              <a:spAutoFit/>
            </a:bodyPr>
            <a:lstStyle/>
            <a:p>
              <a:pPr>
                <a:spcBef>
                  <a:spcPct val="50000"/>
                </a:spcBef>
                <a:buClr>
                  <a:srgbClr val="0000FF"/>
                </a:buClr>
                <a:buFont typeface="Wingdings" panose="05000000000000000000" pitchFamily="2" charset="2"/>
                <a:buChar char="Ø"/>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带电谐振子吸收或发射能量为 </a:t>
              </a:r>
              <a:endParaRPr lang="zh-CN" altLang="en-US" sz="2800" dirty="0">
                <a:latin typeface="黑体" panose="02010609060101010101" pitchFamily="49" charset="-122"/>
                <a:ea typeface="黑体" panose="02010609060101010101" pitchFamily="49"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blinds(horizontal)">
                                      <p:cBhvr>
                                        <p:cTn id="7" dur="500"/>
                                        <p:tgtEl>
                                          <p:spTgt spid="481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ou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838200" y="1144587"/>
            <a:ext cx="7618413" cy="5484813"/>
            <a:chOff x="528" y="575"/>
            <a:chExt cx="4799" cy="3455"/>
          </a:xfrm>
        </p:grpSpPr>
        <p:sp>
          <p:nvSpPr>
            <p:cNvPr id="49155" name="Rectangle 3"/>
            <p:cNvSpPr>
              <a:spLocks noChangeArrowheads="1"/>
            </p:cNvSpPr>
            <p:nvPr/>
          </p:nvSpPr>
          <p:spPr bwMode="auto">
            <a:xfrm>
              <a:off x="528" y="575"/>
              <a:ext cx="4799" cy="3455"/>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49156" name="Line 4"/>
            <p:cNvSpPr>
              <a:spLocks noChangeShapeType="1"/>
            </p:cNvSpPr>
            <p:nvPr/>
          </p:nvSpPr>
          <p:spPr bwMode="auto">
            <a:xfrm>
              <a:off x="1231" y="3512"/>
              <a:ext cx="2705"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49157" name="Line 5"/>
            <p:cNvSpPr>
              <a:spLocks noChangeShapeType="1"/>
            </p:cNvSpPr>
            <p:nvPr/>
          </p:nvSpPr>
          <p:spPr bwMode="auto">
            <a:xfrm>
              <a:off x="1527" y="3452"/>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9158" name="Line 6"/>
            <p:cNvSpPr>
              <a:spLocks noChangeShapeType="1"/>
            </p:cNvSpPr>
            <p:nvPr/>
          </p:nvSpPr>
          <p:spPr bwMode="auto">
            <a:xfrm>
              <a:off x="1824" y="3452"/>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9159" name="Line 7"/>
            <p:cNvSpPr>
              <a:spLocks noChangeShapeType="1"/>
            </p:cNvSpPr>
            <p:nvPr/>
          </p:nvSpPr>
          <p:spPr bwMode="auto">
            <a:xfrm>
              <a:off x="2120" y="3452"/>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9160" name="Line 8"/>
            <p:cNvSpPr>
              <a:spLocks noChangeShapeType="1"/>
            </p:cNvSpPr>
            <p:nvPr/>
          </p:nvSpPr>
          <p:spPr bwMode="auto">
            <a:xfrm>
              <a:off x="2416" y="3452"/>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9161" name="Line 9"/>
            <p:cNvSpPr>
              <a:spLocks noChangeShapeType="1"/>
            </p:cNvSpPr>
            <p:nvPr/>
          </p:nvSpPr>
          <p:spPr bwMode="auto">
            <a:xfrm>
              <a:off x="2712" y="3452"/>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9162" name="Line 10"/>
            <p:cNvSpPr>
              <a:spLocks noChangeShapeType="1"/>
            </p:cNvSpPr>
            <p:nvPr/>
          </p:nvSpPr>
          <p:spPr bwMode="auto">
            <a:xfrm>
              <a:off x="3009" y="3452"/>
              <a:ext cx="0" cy="60"/>
            </a:xfrm>
            <a:prstGeom prst="line">
              <a:avLst/>
            </a:prstGeom>
            <a:noFill/>
            <a:ln w="12700">
              <a:solidFill>
                <a:schemeClr val="tx1"/>
              </a:solidFill>
              <a:round/>
              <a:tailEnd type="none" w="sm" len="lg"/>
            </a:ln>
            <a:effectLst/>
          </p:spPr>
          <p:txBody>
            <a:bodyPr wrap="none" anchor="ctr"/>
            <a:lstStyle/>
            <a:p>
              <a:endParaRPr lang="zh-CN" altLang="en-US"/>
            </a:p>
          </p:txBody>
        </p:sp>
        <p:sp>
          <p:nvSpPr>
            <p:cNvPr id="49163" name="Line 11"/>
            <p:cNvSpPr>
              <a:spLocks noChangeShapeType="1"/>
            </p:cNvSpPr>
            <p:nvPr/>
          </p:nvSpPr>
          <p:spPr bwMode="auto">
            <a:xfrm>
              <a:off x="1231" y="3208"/>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9164" name="Line 12"/>
            <p:cNvSpPr>
              <a:spLocks noChangeShapeType="1"/>
            </p:cNvSpPr>
            <p:nvPr/>
          </p:nvSpPr>
          <p:spPr bwMode="auto">
            <a:xfrm>
              <a:off x="1231" y="2905"/>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9165" name="Line 13"/>
            <p:cNvSpPr>
              <a:spLocks noChangeShapeType="1"/>
            </p:cNvSpPr>
            <p:nvPr/>
          </p:nvSpPr>
          <p:spPr bwMode="auto">
            <a:xfrm>
              <a:off x="1231" y="2601"/>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9166" name="Line 14"/>
            <p:cNvSpPr>
              <a:spLocks noChangeShapeType="1"/>
            </p:cNvSpPr>
            <p:nvPr/>
          </p:nvSpPr>
          <p:spPr bwMode="auto">
            <a:xfrm>
              <a:off x="1231" y="2297"/>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9167" name="Line 15"/>
            <p:cNvSpPr>
              <a:spLocks noChangeShapeType="1"/>
            </p:cNvSpPr>
            <p:nvPr/>
          </p:nvSpPr>
          <p:spPr bwMode="auto">
            <a:xfrm>
              <a:off x="1231" y="1993"/>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9168" name="Text Box 16"/>
            <p:cNvSpPr txBox="1">
              <a:spLocks noChangeArrowheads="1"/>
            </p:cNvSpPr>
            <p:nvPr/>
          </p:nvSpPr>
          <p:spPr bwMode="auto">
            <a:xfrm>
              <a:off x="1156" y="3482"/>
              <a:ext cx="1940"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0         1           2          3</a:t>
              </a:r>
              <a:endParaRPr lang="en-US" altLang="zh-CN" sz="2400">
                <a:latin typeface="Times New Roman" panose="02020603050405020304" pitchFamily="18" charset="0"/>
              </a:endParaRPr>
            </a:p>
          </p:txBody>
        </p:sp>
        <p:sp>
          <p:nvSpPr>
            <p:cNvPr id="49169" name="Text Box 17"/>
            <p:cNvSpPr txBox="1">
              <a:spLocks noChangeArrowheads="1"/>
            </p:cNvSpPr>
            <p:nvPr/>
          </p:nvSpPr>
          <p:spPr bwMode="auto">
            <a:xfrm>
              <a:off x="960" y="1588"/>
              <a:ext cx="260"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 6</a:t>
              </a:r>
              <a:endParaRPr lang="en-US" altLang="zh-CN" sz="2400">
                <a:latin typeface="Times New Roman" panose="02020603050405020304" pitchFamily="18" charset="0"/>
              </a:endParaRPr>
            </a:p>
          </p:txBody>
        </p:sp>
        <p:graphicFrame>
          <p:nvGraphicFramePr>
            <p:cNvPr id="49170" name="Object 18"/>
            <p:cNvGraphicFramePr>
              <a:graphicFrameLocks noChangeAspect="1"/>
            </p:cNvGraphicFramePr>
            <p:nvPr/>
          </p:nvGraphicFramePr>
          <p:xfrm>
            <a:off x="3648" y="3589"/>
            <a:ext cx="1008" cy="299"/>
          </p:xfrm>
          <a:graphic>
            <a:graphicData uri="http://schemas.openxmlformats.org/presentationml/2006/ole">
              <mc:AlternateContent xmlns:mc="http://schemas.openxmlformats.org/markup-compatibility/2006">
                <mc:Choice xmlns:v="urn:schemas-microsoft-com:vml" Requires="v">
                  <p:oleObj spid="_x0000_s10241" name="Equation" r:id="rId1" imgW="24688800" imgH="7315200" progId="">
                    <p:embed/>
                  </p:oleObj>
                </mc:Choice>
                <mc:Fallback>
                  <p:oleObj name="Equation" r:id="rId1" imgW="24688800" imgH="7315200" progId="">
                    <p:embed/>
                    <p:pic>
                      <p:nvPicPr>
                        <p:cNvPr id="0" name="图片 10240"/>
                        <p:cNvPicPr>
                          <a:picLocks noChangeAspect="1"/>
                        </p:cNvPicPr>
                        <p:nvPr/>
                      </p:nvPicPr>
                      <p:blipFill>
                        <a:blip r:embed="rId2"/>
                        <a:stretch>
                          <a:fillRect/>
                        </a:stretch>
                      </p:blipFill>
                      <p:spPr>
                        <a:xfrm>
                          <a:off x="3648" y="3589"/>
                          <a:ext cx="1008" cy="299"/>
                        </a:xfrm>
                        <a:prstGeom prst="rect">
                          <a:avLst/>
                        </a:prstGeom>
                        <a:noFill/>
                        <a:ln w="9525">
                          <a:noFill/>
                        </a:ln>
                      </p:spPr>
                    </p:pic>
                  </p:oleObj>
                </mc:Fallback>
              </mc:AlternateContent>
            </a:graphicData>
          </a:graphic>
        </p:graphicFrame>
        <p:graphicFrame>
          <p:nvGraphicFramePr>
            <p:cNvPr id="49171" name="Object 19"/>
            <p:cNvGraphicFramePr>
              <a:graphicFrameLocks noChangeAspect="1"/>
            </p:cNvGraphicFramePr>
            <p:nvPr/>
          </p:nvGraphicFramePr>
          <p:xfrm>
            <a:off x="1200" y="752"/>
            <a:ext cx="2832" cy="372"/>
          </p:xfrm>
          <a:graphic>
            <a:graphicData uri="http://schemas.openxmlformats.org/presentationml/2006/ole">
              <mc:AlternateContent xmlns:mc="http://schemas.openxmlformats.org/markup-compatibility/2006">
                <mc:Choice xmlns:v="urn:schemas-microsoft-com:vml" Requires="v">
                  <p:oleObj spid="_x0000_s10285" name="Equation" r:id="rId3" imgW="73152000" imgH="10058400" progId="">
                    <p:embed/>
                  </p:oleObj>
                </mc:Choice>
                <mc:Fallback>
                  <p:oleObj name="Equation" r:id="rId3" imgW="73152000" imgH="10058400" progId="">
                    <p:embed/>
                    <p:pic>
                      <p:nvPicPr>
                        <p:cNvPr id="0" name="图片 10284"/>
                        <p:cNvPicPr>
                          <a:picLocks noChangeAspect="1"/>
                        </p:cNvPicPr>
                        <p:nvPr/>
                      </p:nvPicPr>
                      <p:blipFill>
                        <a:blip r:embed="rId4"/>
                        <a:stretch>
                          <a:fillRect/>
                        </a:stretch>
                      </p:blipFill>
                      <p:spPr>
                        <a:xfrm>
                          <a:off x="1200" y="752"/>
                          <a:ext cx="2832" cy="372"/>
                        </a:xfrm>
                        <a:prstGeom prst="rect">
                          <a:avLst/>
                        </a:prstGeom>
                        <a:noFill/>
                        <a:ln w="9525">
                          <a:noFill/>
                        </a:ln>
                      </p:spPr>
                    </p:pic>
                  </p:oleObj>
                </mc:Fallback>
              </mc:AlternateContent>
            </a:graphicData>
          </a:graphic>
        </p:graphicFrame>
        <p:sp>
          <p:nvSpPr>
            <p:cNvPr id="49172" name="Freeform 20"/>
            <p:cNvSpPr/>
            <p:nvPr/>
          </p:nvSpPr>
          <p:spPr bwMode="auto">
            <a:xfrm>
              <a:off x="1231" y="1406"/>
              <a:ext cx="518" cy="2096"/>
            </a:xfrm>
            <a:custGeom>
              <a:avLst/>
              <a:gdLst/>
              <a:ahLst/>
              <a:cxnLst>
                <a:cxn ang="0">
                  <a:pos x="0" y="2096"/>
                </a:cxn>
                <a:cxn ang="0">
                  <a:pos x="185" y="1883"/>
                </a:cxn>
                <a:cxn ang="0">
                  <a:pos x="370" y="1367"/>
                </a:cxn>
                <a:cxn ang="0">
                  <a:pos x="449" y="874"/>
                </a:cxn>
                <a:cxn ang="0">
                  <a:pos x="518" y="0"/>
                </a:cxn>
              </a:cxnLst>
              <a:rect l="0" t="0" r="r" b="b"/>
              <a:pathLst>
                <a:path w="518" h="2096">
                  <a:moveTo>
                    <a:pt x="0" y="2096"/>
                  </a:moveTo>
                  <a:cubicBezTo>
                    <a:pt x="62" y="2050"/>
                    <a:pt x="123" y="2005"/>
                    <a:pt x="185" y="1883"/>
                  </a:cubicBezTo>
                  <a:cubicBezTo>
                    <a:pt x="247" y="1762"/>
                    <a:pt x="326" y="1535"/>
                    <a:pt x="370" y="1367"/>
                  </a:cubicBezTo>
                  <a:cubicBezTo>
                    <a:pt x="414" y="1199"/>
                    <a:pt x="424" y="1102"/>
                    <a:pt x="449" y="874"/>
                  </a:cubicBezTo>
                  <a:cubicBezTo>
                    <a:pt x="474" y="646"/>
                    <a:pt x="504" y="182"/>
                    <a:pt x="518" y="0"/>
                  </a:cubicBezTo>
                </a:path>
              </a:pathLst>
            </a:custGeom>
            <a:noFill/>
            <a:ln w="38100" cap="flat" cmpd="sng">
              <a:solidFill>
                <a:srgbClr val="0000FF"/>
              </a:solidFill>
              <a:prstDash val="dash"/>
              <a:round/>
              <a:tailEnd type="none" w="sm" len="lg"/>
            </a:ln>
            <a:effectLst/>
          </p:spPr>
          <p:txBody>
            <a:bodyPr wrap="none" anchor="ctr"/>
            <a:lstStyle/>
            <a:p>
              <a:endParaRPr lang="zh-CN" altLang="en-US"/>
            </a:p>
          </p:txBody>
        </p:sp>
        <p:sp>
          <p:nvSpPr>
            <p:cNvPr id="49173" name="Line 21"/>
            <p:cNvSpPr>
              <a:spLocks noChangeShapeType="1"/>
            </p:cNvSpPr>
            <p:nvPr/>
          </p:nvSpPr>
          <p:spPr bwMode="auto">
            <a:xfrm>
              <a:off x="1222" y="1724"/>
              <a:ext cx="74" cy="0"/>
            </a:xfrm>
            <a:prstGeom prst="line">
              <a:avLst/>
            </a:prstGeom>
            <a:noFill/>
            <a:ln w="19050">
              <a:solidFill>
                <a:schemeClr val="tx1"/>
              </a:solidFill>
              <a:round/>
              <a:tailEnd type="none" w="sm" len="lg"/>
            </a:ln>
            <a:effectLst/>
          </p:spPr>
          <p:txBody>
            <a:bodyPr wrap="none" anchor="ctr"/>
            <a:lstStyle/>
            <a:p>
              <a:endParaRPr lang="zh-CN" altLang="en-US"/>
            </a:p>
          </p:txBody>
        </p:sp>
        <p:sp>
          <p:nvSpPr>
            <p:cNvPr id="49174" name="Rectangle 22"/>
            <p:cNvSpPr>
              <a:spLocks noChangeArrowheads="1"/>
            </p:cNvSpPr>
            <p:nvPr/>
          </p:nvSpPr>
          <p:spPr bwMode="auto">
            <a:xfrm>
              <a:off x="1738" y="1341"/>
              <a:ext cx="2438" cy="327"/>
            </a:xfrm>
            <a:prstGeom prst="rect">
              <a:avLst/>
            </a:prstGeom>
            <a:noFill/>
            <a:ln w="12700">
              <a:noFill/>
              <a:miter lim="800000"/>
            </a:ln>
            <a:effectLst/>
          </p:spPr>
          <p:txBody>
            <a:bodyPr>
              <a:spAutoFit/>
            </a:bodyPr>
            <a:lstStyle/>
            <a:p>
              <a:r>
                <a:rPr lang="zh-CN" altLang="en-US" sz="2800" dirty="0">
                  <a:solidFill>
                    <a:srgbClr val="0000FF"/>
                  </a:solidFill>
                  <a:latin typeface="黑体" panose="02010609060101010101" pitchFamily="49" charset="-122"/>
                  <a:ea typeface="黑体" panose="02010609060101010101" pitchFamily="49" charset="-122"/>
                </a:rPr>
                <a:t>瑞利 </a:t>
              </a:r>
              <a:r>
                <a:rPr lang="en-US" altLang="zh-CN" sz="2800" dirty="0">
                  <a:solidFill>
                    <a:srgbClr val="0000FF"/>
                  </a:solidFill>
                  <a:latin typeface="黑体" panose="02010609060101010101" pitchFamily="49" charset="-122"/>
                  <a:ea typeface="黑体" panose="02010609060101010101" pitchFamily="49" charset="-122"/>
                </a:rPr>
                <a:t>- </a:t>
              </a:r>
              <a:r>
                <a:rPr lang="zh-CN" altLang="en-US" sz="2800" dirty="0">
                  <a:solidFill>
                    <a:srgbClr val="0000FF"/>
                  </a:solidFill>
                  <a:latin typeface="黑体" panose="02010609060101010101" pitchFamily="49" charset="-122"/>
                  <a:ea typeface="黑体" panose="02010609060101010101" pitchFamily="49" charset="-122"/>
                </a:rPr>
                <a:t>金斯公式</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49175" name="Rectangle 23"/>
            <p:cNvSpPr>
              <a:spLocks noChangeArrowheads="1"/>
            </p:cNvSpPr>
            <p:nvPr/>
          </p:nvSpPr>
          <p:spPr bwMode="auto">
            <a:xfrm>
              <a:off x="1008" y="3076"/>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
          <p:nvSpPr>
            <p:cNvPr id="49176" name="Rectangle 24"/>
            <p:cNvSpPr>
              <a:spLocks noChangeArrowheads="1"/>
            </p:cNvSpPr>
            <p:nvPr/>
          </p:nvSpPr>
          <p:spPr bwMode="auto">
            <a:xfrm>
              <a:off x="1008" y="2788"/>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2</a:t>
              </a:r>
              <a:endParaRPr lang="en-US" altLang="zh-CN" sz="2400">
                <a:latin typeface="Times New Roman" panose="02020603050405020304" pitchFamily="18" charset="0"/>
              </a:endParaRPr>
            </a:p>
          </p:txBody>
        </p:sp>
        <p:sp>
          <p:nvSpPr>
            <p:cNvPr id="49177" name="Rectangle 25"/>
            <p:cNvSpPr>
              <a:spLocks noChangeArrowheads="1"/>
            </p:cNvSpPr>
            <p:nvPr/>
          </p:nvSpPr>
          <p:spPr bwMode="auto">
            <a:xfrm>
              <a:off x="1008" y="2452"/>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3</a:t>
              </a:r>
              <a:endParaRPr lang="en-US" altLang="zh-CN" sz="2400">
                <a:latin typeface="Times New Roman" panose="02020603050405020304" pitchFamily="18" charset="0"/>
              </a:endParaRPr>
            </a:p>
          </p:txBody>
        </p:sp>
        <p:sp>
          <p:nvSpPr>
            <p:cNvPr id="49178" name="Rectangle 26"/>
            <p:cNvSpPr>
              <a:spLocks noChangeArrowheads="1"/>
            </p:cNvSpPr>
            <p:nvPr/>
          </p:nvSpPr>
          <p:spPr bwMode="auto">
            <a:xfrm>
              <a:off x="960" y="2164"/>
              <a:ext cx="260"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 4</a:t>
              </a:r>
              <a:endParaRPr lang="en-US" altLang="zh-CN" sz="2400">
                <a:latin typeface="Times New Roman" panose="02020603050405020304" pitchFamily="18" charset="0"/>
              </a:endParaRPr>
            </a:p>
          </p:txBody>
        </p:sp>
        <p:sp>
          <p:nvSpPr>
            <p:cNvPr id="49179" name="Rectangle 27"/>
            <p:cNvSpPr>
              <a:spLocks noChangeArrowheads="1"/>
            </p:cNvSpPr>
            <p:nvPr/>
          </p:nvSpPr>
          <p:spPr bwMode="auto">
            <a:xfrm>
              <a:off x="1008" y="1876"/>
              <a:ext cx="212" cy="288"/>
            </a:xfrm>
            <a:prstGeom prst="rect">
              <a:avLst/>
            </a:prstGeom>
            <a:noFill/>
            <a:ln w="9525">
              <a:noFill/>
              <a:miter lim="800000"/>
            </a:ln>
            <a:effectLst/>
          </p:spPr>
          <p:txBody>
            <a:bodyPr wrap="none">
              <a:spAutoFit/>
            </a:bodyPr>
            <a:lstStyle/>
            <a:p>
              <a:pPr>
                <a:spcBef>
                  <a:spcPct val="50000"/>
                </a:spcBef>
              </a:pPr>
              <a:r>
                <a:rPr lang="en-US" altLang="zh-CN" sz="2400">
                  <a:latin typeface="Times New Roman" panose="02020603050405020304" pitchFamily="18" charset="0"/>
                </a:rPr>
                <a:t>5</a:t>
              </a:r>
              <a:endParaRPr lang="en-US" altLang="zh-CN" sz="2400">
                <a:latin typeface="Times New Roman" panose="02020603050405020304" pitchFamily="18" charset="0"/>
              </a:endParaRPr>
            </a:p>
          </p:txBody>
        </p:sp>
        <p:graphicFrame>
          <p:nvGraphicFramePr>
            <p:cNvPr id="49180" name="Object 28"/>
            <p:cNvGraphicFramePr>
              <a:graphicFrameLocks noChangeAspect="1"/>
            </p:cNvGraphicFramePr>
            <p:nvPr/>
          </p:nvGraphicFramePr>
          <p:xfrm>
            <a:off x="1680" y="2940"/>
            <a:ext cx="1104" cy="254"/>
          </p:xfrm>
          <a:graphic>
            <a:graphicData uri="http://schemas.openxmlformats.org/presentationml/2006/ole">
              <mc:AlternateContent xmlns:mc="http://schemas.openxmlformats.org/markup-compatibility/2006">
                <mc:Choice xmlns:v="urn:schemas-microsoft-com:vml" Requires="v">
                  <p:oleObj spid="_x0000_s10286" name="Equation" r:id="rId5" imgW="26517600" imgH="6096000" progId="">
                    <p:embed/>
                  </p:oleObj>
                </mc:Choice>
                <mc:Fallback>
                  <p:oleObj name="Equation" r:id="rId5" imgW="26517600" imgH="6096000" progId="">
                    <p:embed/>
                    <p:pic>
                      <p:nvPicPr>
                        <p:cNvPr id="0" name="图片 10285"/>
                        <p:cNvPicPr>
                          <a:picLocks noChangeAspect="1"/>
                        </p:cNvPicPr>
                        <p:nvPr/>
                      </p:nvPicPr>
                      <p:blipFill>
                        <a:blip r:embed="rId6"/>
                        <a:stretch>
                          <a:fillRect/>
                        </a:stretch>
                      </p:blipFill>
                      <p:spPr>
                        <a:xfrm>
                          <a:off x="1680" y="2940"/>
                          <a:ext cx="1104" cy="254"/>
                        </a:xfrm>
                        <a:prstGeom prst="rect">
                          <a:avLst/>
                        </a:prstGeom>
                        <a:noFill/>
                        <a:ln w="9525">
                          <a:noFill/>
                        </a:ln>
                      </p:spPr>
                    </p:pic>
                  </p:oleObj>
                </mc:Fallback>
              </mc:AlternateContent>
            </a:graphicData>
          </a:graphic>
        </p:graphicFrame>
        <p:sp>
          <p:nvSpPr>
            <p:cNvPr id="49181" name="Line 29"/>
            <p:cNvSpPr>
              <a:spLocks noChangeShapeType="1"/>
            </p:cNvSpPr>
            <p:nvPr/>
          </p:nvSpPr>
          <p:spPr bwMode="auto">
            <a:xfrm flipV="1">
              <a:off x="1248" y="1108"/>
              <a:ext cx="0" cy="2400"/>
            </a:xfrm>
            <a:prstGeom prst="line">
              <a:avLst/>
            </a:prstGeom>
            <a:noFill/>
            <a:ln w="12700">
              <a:solidFill>
                <a:schemeClr val="tx1"/>
              </a:solidFill>
              <a:round/>
              <a:tailEnd type="triangle" w="sm" len="lg"/>
            </a:ln>
            <a:effectLst/>
          </p:spPr>
          <p:txBody>
            <a:bodyPr/>
            <a:lstStyle/>
            <a:p>
              <a:endParaRPr lang="zh-CN" altLang="en-US"/>
            </a:p>
          </p:txBody>
        </p:sp>
      </p:grpSp>
      <p:grpSp>
        <p:nvGrpSpPr>
          <p:cNvPr id="3" name="Group 30"/>
          <p:cNvGrpSpPr/>
          <p:nvPr/>
        </p:nvGrpSpPr>
        <p:grpSpPr bwMode="auto">
          <a:xfrm>
            <a:off x="1954213" y="3016250"/>
            <a:ext cx="5818187" cy="2774950"/>
            <a:chOff x="1231" y="1754"/>
            <a:chExt cx="3665" cy="1748"/>
          </a:xfrm>
        </p:grpSpPr>
        <p:sp>
          <p:nvSpPr>
            <p:cNvPr id="49183" name="Freeform 31"/>
            <p:cNvSpPr/>
            <p:nvPr/>
          </p:nvSpPr>
          <p:spPr bwMode="auto">
            <a:xfrm>
              <a:off x="1231" y="1817"/>
              <a:ext cx="2529" cy="1685"/>
            </a:xfrm>
            <a:custGeom>
              <a:avLst/>
              <a:gdLst/>
              <a:ahLst/>
              <a:cxnLst>
                <a:cxn ang="0">
                  <a:pos x="0" y="1685"/>
                </a:cxn>
                <a:cxn ang="0">
                  <a:pos x="259" y="1381"/>
                </a:cxn>
                <a:cxn ang="0">
                  <a:pos x="556" y="591"/>
                </a:cxn>
                <a:cxn ang="0">
                  <a:pos x="777" y="82"/>
                </a:cxn>
                <a:cxn ang="0">
                  <a:pos x="997" y="102"/>
                </a:cxn>
                <a:cxn ang="0">
                  <a:pos x="1147" y="355"/>
                </a:cxn>
                <a:cxn ang="0">
                  <a:pos x="1257" y="627"/>
                </a:cxn>
                <a:cxn ang="0">
                  <a:pos x="1457" y="971"/>
                </a:cxn>
                <a:cxn ang="0">
                  <a:pos x="1774" y="1308"/>
                </a:cxn>
                <a:cxn ang="0">
                  <a:pos x="2201" y="1568"/>
                </a:cxn>
                <a:cxn ang="0">
                  <a:pos x="2529" y="1642"/>
                </a:cxn>
              </a:cxnLst>
              <a:rect l="0" t="0" r="r" b="b"/>
              <a:pathLst>
                <a:path w="2529" h="1685">
                  <a:moveTo>
                    <a:pt x="0" y="1685"/>
                  </a:moveTo>
                  <a:cubicBezTo>
                    <a:pt x="84" y="1624"/>
                    <a:pt x="167" y="1563"/>
                    <a:pt x="259" y="1381"/>
                  </a:cubicBezTo>
                  <a:cubicBezTo>
                    <a:pt x="352" y="1199"/>
                    <a:pt x="469" y="808"/>
                    <a:pt x="556" y="591"/>
                  </a:cubicBezTo>
                  <a:cubicBezTo>
                    <a:pt x="642" y="374"/>
                    <a:pt x="703" y="163"/>
                    <a:pt x="777" y="82"/>
                  </a:cubicBezTo>
                  <a:cubicBezTo>
                    <a:pt x="850" y="0"/>
                    <a:pt x="936" y="56"/>
                    <a:pt x="997" y="102"/>
                  </a:cubicBezTo>
                  <a:cubicBezTo>
                    <a:pt x="1059" y="148"/>
                    <a:pt x="1104" y="267"/>
                    <a:pt x="1147" y="355"/>
                  </a:cubicBezTo>
                  <a:cubicBezTo>
                    <a:pt x="1190" y="443"/>
                    <a:pt x="1205" y="524"/>
                    <a:pt x="1257" y="627"/>
                  </a:cubicBezTo>
                  <a:cubicBezTo>
                    <a:pt x="1309" y="730"/>
                    <a:pt x="1371" y="858"/>
                    <a:pt x="1457" y="971"/>
                  </a:cubicBezTo>
                  <a:cubicBezTo>
                    <a:pt x="1543" y="1084"/>
                    <a:pt x="1650" y="1209"/>
                    <a:pt x="1774" y="1308"/>
                  </a:cubicBezTo>
                  <a:cubicBezTo>
                    <a:pt x="1898" y="1407"/>
                    <a:pt x="2076" y="1513"/>
                    <a:pt x="2201" y="1568"/>
                  </a:cubicBezTo>
                  <a:cubicBezTo>
                    <a:pt x="2327" y="1624"/>
                    <a:pt x="2460" y="1627"/>
                    <a:pt x="2529" y="1642"/>
                  </a:cubicBezTo>
                </a:path>
              </a:pathLst>
            </a:custGeom>
            <a:noFill/>
            <a:ln w="38100" cmpd="sng">
              <a:solidFill>
                <a:srgbClr val="FF0000"/>
              </a:solidFill>
              <a:round/>
              <a:tailEnd type="none" w="sm" len="lg"/>
            </a:ln>
            <a:effectLst/>
          </p:spPr>
          <p:txBody>
            <a:bodyPr wrap="none" anchor="ctr"/>
            <a:lstStyle/>
            <a:p>
              <a:endParaRPr lang="zh-CN" altLang="en-US"/>
            </a:p>
          </p:txBody>
        </p:sp>
        <p:sp>
          <p:nvSpPr>
            <p:cNvPr id="49184" name="Text Box 32"/>
            <p:cNvSpPr txBox="1">
              <a:spLocks noChangeArrowheads="1"/>
            </p:cNvSpPr>
            <p:nvPr/>
          </p:nvSpPr>
          <p:spPr bwMode="auto">
            <a:xfrm>
              <a:off x="2256" y="1754"/>
              <a:ext cx="2640" cy="327"/>
            </a:xfrm>
            <a:prstGeom prst="rect">
              <a:avLst/>
            </a:prstGeom>
            <a:noFill/>
            <a:ln w="12700">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普朗克公式的理论曲线</a:t>
              </a:r>
              <a:endParaRPr lang="zh-CN" altLang="en-US" sz="2800" dirty="0">
                <a:solidFill>
                  <a:srgbClr val="FF0000"/>
                </a:solidFill>
                <a:latin typeface="黑体" panose="02010609060101010101" pitchFamily="49" charset="-122"/>
                <a:ea typeface="黑体" panose="02010609060101010101" pitchFamily="49" charset="-122"/>
              </a:endParaRPr>
            </a:p>
          </p:txBody>
        </p:sp>
      </p:grpSp>
      <p:grpSp>
        <p:nvGrpSpPr>
          <p:cNvPr id="4" name="Group 33"/>
          <p:cNvGrpSpPr/>
          <p:nvPr/>
        </p:nvGrpSpPr>
        <p:grpSpPr bwMode="auto">
          <a:xfrm>
            <a:off x="2057400" y="2981325"/>
            <a:ext cx="4419600" cy="2971800"/>
            <a:chOff x="1296" y="1732"/>
            <a:chExt cx="2784" cy="1872"/>
          </a:xfrm>
        </p:grpSpPr>
        <p:sp>
          <p:nvSpPr>
            <p:cNvPr id="49186" name="Text Box 34"/>
            <p:cNvSpPr txBox="1">
              <a:spLocks noChangeArrowheads="1"/>
            </p:cNvSpPr>
            <p:nvPr/>
          </p:nvSpPr>
          <p:spPr bwMode="auto">
            <a:xfrm>
              <a:off x="2976" y="2810"/>
              <a:ext cx="1104"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009900"/>
                  </a:solidFill>
                  <a:latin typeface="黑体" panose="02010609060101010101" pitchFamily="49" charset="-122"/>
                  <a:ea typeface="黑体" panose="02010609060101010101" pitchFamily="49" charset="-122"/>
                </a:rPr>
                <a:t>实验值</a:t>
              </a:r>
              <a:endParaRPr lang="zh-CN" altLang="en-US" sz="2800" dirty="0">
                <a:solidFill>
                  <a:srgbClr val="009900"/>
                </a:solidFill>
                <a:latin typeface="黑体" panose="02010609060101010101" pitchFamily="49" charset="-122"/>
                <a:ea typeface="黑体" panose="02010609060101010101" pitchFamily="49" charset="-122"/>
              </a:endParaRPr>
            </a:p>
          </p:txBody>
        </p:sp>
        <p:grpSp>
          <p:nvGrpSpPr>
            <p:cNvPr id="5" name="Group 35"/>
            <p:cNvGrpSpPr/>
            <p:nvPr/>
          </p:nvGrpSpPr>
          <p:grpSpPr bwMode="auto">
            <a:xfrm>
              <a:off x="1296" y="1732"/>
              <a:ext cx="2399" cy="1872"/>
              <a:chOff x="672" y="816"/>
              <a:chExt cx="2399" cy="1872"/>
            </a:xfrm>
          </p:grpSpPr>
          <p:sp>
            <p:nvSpPr>
              <p:cNvPr id="49188" name="Rectangle 36"/>
              <p:cNvSpPr>
                <a:spLocks noChangeArrowheads="1"/>
              </p:cNvSpPr>
              <p:nvPr/>
            </p:nvSpPr>
            <p:spPr bwMode="auto">
              <a:xfrm>
                <a:off x="672" y="235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89" name="Text Box 37"/>
              <p:cNvSpPr txBox="1">
                <a:spLocks noChangeArrowheads="1"/>
              </p:cNvSpPr>
              <p:nvPr/>
            </p:nvSpPr>
            <p:spPr bwMode="auto">
              <a:xfrm>
                <a:off x="816" y="2064"/>
                <a:ext cx="240" cy="288"/>
              </a:xfrm>
              <a:prstGeom prst="rect">
                <a:avLst/>
              </a:prstGeom>
              <a:noFill/>
              <a:ln w="9525">
                <a:noFill/>
                <a:miter lim="800000"/>
              </a:ln>
              <a:effectLst/>
            </p:spPr>
            <p:txBody>
              <a:bodyPr>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0" name="Rectangle 38"/>
              <p:cNvSpPr>
                <a:spLocks noChangeArrowheads="1"/>
              </p:cNvSpPr>
              <p:nvPr/>
            </p:nvSpPr>
            <p:spPr bwMode="auto">
              <a:xfrm>
                <a:off x="912" y="177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1" name="Rectangle 39"/>
              <p:cNvSpPr>
                <a:spLocks noChangeArrowheads="1"/>
              </p:cNvSpPr>
              <p:nvPr/>
            </p:nvSpPr>
            <p:spPr bwMode="auto">
              <a:xfrm>
                <a:off x="1056" y="1440"/>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2" name="Rectangle 40"/>
              <p:cNvSpPr>
                <a:spLocks noChangeArrowheads="1"/>
              </p:cNvSpPr>
              <p:nvPr/>
            </p:nvSpPr>
            <p:spPr bwMode="auto">
              <a:xfrm>
                <a:off x="1200" y="1104"/>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3" name="Rectangle 41"/>
              <p:cNvSpPr>
                <a:spLocks noChangeArrowheads="1"/>
              </p:cNvSpPr>
              <p:nvPr/>
            </p:nvSpPr>
            <p:spPr bwMode="auto">
              <a:xfrm>
                <a:off x="1392" y="81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4" name="Rectangle 42"/>
              <p:cNvSpPr>
                <a:spLocks noChangeArrowheads="1"/>
              </p:cNvSpPr>
              <p:nvPr/>
            </p:nvSpPr>
            <p:spPr bwMode="auto">
              <a:xfrm>
                <a:off x="1536" y="91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5" name="Rectangle 43"/>
              <p:cNvSpPr>
                <a:spLocks noChangeArrowheads="1"/>
              </p:cNvSpPr>
              <p:nvPr/>
            </p:nvSpPr>
            <p:spPr bwMode="auto">
              <a:xfrm>
                <a:off x="1632" y="1104"/>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6" name="Rectangle 44"/>
              <p:cNvSpPr>
                <a:spLocks noChangeArrowheads="1"/>
              </p:cNvSpPr>
              <p:nvPr/>
            </p:nvSpPr>
            <p:spPr bwMode="auto">
              <a:xfrm>
                <a:off x="1728" y="129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7" name="Rectangle 45"/>
              <p:cNvSpPr>
                <a:spLocks noChangeArrowheads="1"/>
              </p:cNvSpPr>
              <p:nvPr/>
            </p:nvSpPr>
            <p:spPr bwMode="auto">
              <a:xfrm>
                <a:off x="1824" y="153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8" name="Rectangle 46"/>
              <p:cNvSpPr>
                <a:spLocks noChangeArrowheads="1"/>
              </p:cNvSpPr>
              <p:nvPr/>
            </p:nvSpPr>
            <p:spPr bwMode="auto">
              <a:xfrm>
                <a:off x="1920" y="1680"/>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199" name="Rectangle 47"/>
              <p:cNvSpPr>
                <a:spLocks noChangeArrowheads="1"/>
              </p:cNvSpPr>
              <p:nvPr/>
            </p:nvSpPr>
            <p:spPr bwMode="auto">
              <a:xfrm>
                <a:off x="2064" y="187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200" name="Rectangle 48"/>
              <p:cNvSpPr>
                <a:spLocks noChangeArrowheads="1"/>
              </p:cNvSpPr>
              <p:nvPr/>
            </p:nvSpPr>
            <p:spPr bwMode="auto">
              <a:xfrm>
                <a:off x="2256" y="2064"/>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201" name="Rectangle 49"/>
              <p:cNvSpPr>
                <a:spLocks noChangeArrowheads="1"/>
              </p:cNvSpPr>
              <p:nvPr/>
            </p:nvSpPr>
            <p:spPr bwMode="auto">
              <a:xfrm>
                <a:off x="2496" y="2256"/>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202" name="Rectangle 50"/>
              <p:cNvSpPr>
                <a:spLocks noChangeArrowheads="1"/>
              </p:cNvSpPr>
              <p:nvPr/>
            </p:nvSpPr>
            <p:spPr bwMode="auto">
              <a:xfrm>
                <a:off x="2688" y="2352"/>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sp>
            <p:nvSpPr>
              <p:cNvPr id="49203" name="Rectangle 51"/>
              <p:cNvSpPr>
                <a:spLocks noChangeArrowheads="1"/>
              </p:cNvSpPr>
              <p:nvPr/>
            </p:nvSpPr>
            <p:spPr bwMode="auto">
              <a:xfrm>
                <a:off x="2880" y="2400"/>
                <a:ext cx="191" cy="288"/>
              </a:xfrm>
              <a:prstGeom prst="rect">
                <a:avLst/>
              </a:prstGeom>
              <a:noFill/>
              <a:ln w="9525">
                <a:noFill/>
                <a:miter lim="800000"/>
              </a:ln>
              <a:effectLst/>
            </p:spPr>
            <p:txBody>
              <a:bodyPr wrap="none">
                <a:spAutoFit/>
              </a:bodyPr>
              <a:lstStyle/>
              <a:p>
                <a:pPr>
                  <a:spcBef>
                    <a:spcPct val="50000"/>
                  </a:spcBef>
                </a:pPr>
                <a:r>
                  <a:rPr lang="en-US" altLang="zh-CN" sz="2400" b="1">
                    <a:solidFill>
                      <a:srgbClr val="008000"/>
                    </a:solidFill>
                  </a:rPr>
                  <a:t>*</a:t>
                </a:r>
                <a:endParaRPr lang="en-US" altLang="zh-CN" sz="2400" b="1">
                  <a:solidFill>
                    <a:srgbClr val="008000"/>
                  </a:solidFill>
                </a:endParaRPr>
              </a:p>
            </p:txBody>
          </p:sp>
        </p:grpSp>
      </p:grpSp>
      <p:sp>
        <p:nvSpPr>
          <p:cNvPr id="52" name="Text Box 2"/>
          <p:cNvSpPr txBox="1">
            <a:spLocks noChangeArrowheads="1"/>
          </p:cNvSpPr>
          <p:nvPr/>
        </p:nvSpPr>
        <p:spPr bwMode="auto">
          <a:xfrm>
            <a:off x="545910" y="177225"/>
            <a:ext cx="44958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三 普朗克能量子假设</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04800" y="3209925"/>
            <a:ext cx="8686800" cy="3267075"/>
          </a:xfrm>
          <a:prstGeom prst="rect">
            <a:avLst/>
          </a:prstGeom>
          <a:noFill/>
          <a:ln w="9525">
            <a:noFill/>
            <a:miter lim="800000"/>
          </a:ln>
          <a:effectLst/>
        </p:spPr>
        <p:txBody>
          <a:bodyPr>
            <a:spAutoFit/>
          </a:bodyPr>
          <a:lstStyle/>
          <a:p>
            <a:pPr>
              <a:spcBef>
                <a:spcPct val="50000"/>
              </a:spcBef>
            </a:pPr>
            <a:r>
              <a:rPr lang="zh-CN" altLang="en-US" sz="2600" dirty="0">
                <a:solidFill>
                  <a:srgbClr val="000000"/>
                </a:solidFill>
                <a:latin typeface="黑体" panose="02010609060101010101" pitchFamily="49" charset="-122"/>
                <a:ea typeface="黑体" panose="02010609060101010101" pitchFamily="49" charset="-122"/>
              </a:rPr>
              <a:t>学习现代物理学发展史的</a:t>
            </a:r>
            <a:r>
              <a:rPr lang="zh-CN" altLang="en-US" sz="2600" dirty="0">
                <a:solidFill>
                  <a:srgbClr val="CC0000"/>
                </a:solidFill>
                <a:latin typeface="黑体" panose="02010609060101010101" pitchFamily="49" charset="-122"/>
                <a:ea typeface="黑体" panose="02010609060101010101" pitchFamily="49" charset="-122"/>
              </a:rPr>
              <a:t>重大意义</a:t>
            </a:r>
            <a:r>
              <a:rPr lang="zh-CN" altLang="en-US" sz="2600" dirty="0">
                <a:solidFill>
                  <a:srgbClr val="000000"/>
                </a:solidFill>
                <a:latin typeface="黑体" panose="02010609060101010101" pitchFamily="49" charset="-122"/>
                <a:ea typeface="黑体" panose="02010609060101010101" pitchFamily="49" charset="-122"/>
              </a:rPr>
              <a:t>：</a:t>
            </a:r>
            <a:endParaRPr lang="zh-CN" altLang="en-US" sz="2600" dirty="0">
              <a:solidFill>
                <a:srgbClr val="000000"/>
              </a:solidFill>
              <a:latin typeface="黑体" panose="02010609060101010101" pitchFamily="49" charset="-122"/>
              <a:ea typeface="黑体" panose="02010609060101010101" pitchFamily="49" charset="-122"/>
            </a:endParaRPr>
          </a:p>
          <a:p>
            <a:pPr>
              <a:spcBef>
                <a:spcPct val="50000"/>
              </a:spcBef>
            </a:pPr>
            <a:r>
              <a:rPr lang="zh-CN" altLang="en-US" sz="2600" b="1" dirty="0">
                <a:solidFill>
                  <a:srgbClr val="000000"/>
                </a:solidFill>
                <a:latin typeface="黑体" panose="02010609060101010101" pitchFamily="49" charset="-122"/>
                <a:ea typeface="黑体" panose="02010609060101010101" pitchFamily="49" charset="-122"/>
              </a:rPr>
              <a:t> </a:t>
            </a:r>
            <a:r>
              <a:rPr lang="en-US" altLang="zh-CN" sz="2600" dirty="0">
                <a:solidFill>
                  <a:srgbClr val="CC0000"/>
                </a:solidFill>
                <a:latin typeface="黑体" panose="02010609060101010101" pitchFamily="49" charset="-122"/>
                <a:ea typeface="黑体" panose="02010609060101010101" pitchFamily="49" charset="-122"/>
              </a:rPr>
              <a:t>1</a:t>
            </a:r>
            <a:r>
              <a:rPr lang="zh-CN" altLang="en-US" sz="2600" dirty="0">
                <a:solidFill>
                  <a:srgbClr val="000000"/>
                </a:solidFill>
                <a:latin typeface="黑体" panose="02010609060101010101" pitchFamily="49" charset="-122"/>
                <a:ea typeface="黑体" panose="02010609060101010101" pitchFamily="49" charset="-122"/>
              </a:rPr>
              <a:t>）科学家如何抓住机遇，克服困难，勇于突破传统观念束缚的创新思想和锲而不舍的探索精神，以及作为一个成功者所具有的高尚品德</a:t>
            </a:r>
            <a:r>
              <a:rPr lang="en-US" altLang="zh-CN" sz="2600" dirty="0">
                <a:solidFill>
                  <a:srgbClr val="000000"/>
                </a:solidFill>
                <a:latin typeface="黑体" panose="02010609060101010101" pitchFamily="49" charset="-122"/>
                <a:ea typeface="黑体" panose="02010609060101010101" pitchFamily="49" charset="-122"/>
              </a:rPr>
              <a:t>.</a:t>
            </a:r>
            <a:endParaRPr lang="en-US" altLang="zh-CN" sz="2600" dirty="0">
              <a:solidFill>
                <a:srgbClr val="000000"/>
              </a:solidFill>
              <a:latin typeface="黑体" panose="02010609060101010101" pitchFamily="49" charset="-122"/>
              <a:ea typeface="黑体" panose="02010609060101010101" pitchFamily="49" charset="-122"/>
            </a:endParaRPr>
          </a:p>
          <a:p>
            <a:pPr>
              <a:spcBef>
                <a:spcPct val="50000"/>
              </a:spcBef>
            </a:pPr>
            <a:r>
              <a:rPr lang="en-US" altLang="zh-CN" sz="2600" dirty="0">
                <a:solidFill>
                  <a:srgbClr val="000000"/>
                </a:solidFill>
                <a:latin typeface="黑体" panose="02010609060101010101" pitchFamily="49" charset="-122"/>
                <a:ea typeface="黑体" panose="02010609060101010101" pitchFamily="49" charset="-122"/>
              </a:rPr>
              <a:t> </a:t>
            </a:r>
            <a:r>
              <a:rPr lang="en-US" altLang="zh-CN" sz="2600" dirty="0">
                <a:solidFill>
                  <a:srgbClr val="CC0000"/>
                </a:solidFill>
                <a:latin typeface="黑体" panose="02010609060101010101" pitchFamily="49" charset="-122"/>
                <a:ea typeface="黑体" panose="02010609060101010101" pitchFamily="49" charset="-122"/>
              </a:rPr>
              <a:t>2</a:t>
            </a:r>
            <a:r>
              <a:rPr lang="zh-CN" altLang="en-US" sz="2600" dirty="0">
                <a:solidFill>
                  <a:srgbClr val="000000"/>
                </a:solidFill>
                <a:latin typeface="黑体" panose="02010609060101010101" pitchFamily="49" charset="-122"/>
                <a:ea typeface="黑体" panose="02010609060101010101" pitchFamily="49" charset="-122"/>
              </a:rPr>
              <a:t>）科学发展不是一帆风顺的，有成功也有失败，而且科学争论永远不断，正是不同学术观点之间的科学争论的不断产生和解决推动着人类科学认识的不断深入和发展</a:t>
            </a:r>
            <a:r>
              <a:rPr lang="en-US" altLang="zh-CN" sz="2600" dirty="0">
                <a:solidFill>
                  <a:srgbClr val="000000"/>
                </a:solidFill>
                <a:latin typeface="黑体" panose="02010609060101010101" pitchFamily="49" charset="-122"/>
                <a:ea typeface="黑体" panose="02010609060101010101" pitchFamily="49" charset="-122"/>
              </a:rPr>
              <a:t>.</a:t>
            </a:r>
            <a:endParaRPr lang="en-US" altLang="zh-CN" sz="2600" dirty="0">
              <a:solidFill>
                <a:srgbClr val="000000"/>
              </a:solidFill>
              <a:latin typeface="黑体" panose="02010609060101010101" pitchFamily="49" charset="-122"/>
              <a:ea typeface="黑体" panose="02010609060101010101" pitchFamily="49" charset="-122"/>
            </a:endParaRPr>
          </a:p>
        </p:txBody>
      </p:sp>
      <p:sp>
        <p:nvSpPr>
          <p:cNvPr id="52227" name="Text Box 3"/>
          <p:cNvSpPr txBox="1">
            <a:spLocks noChangeArrowheads="1"/>
          </p:cNvSpPr>
          <p:nvPr/>
        </p:nvSpPr>
        <p:spPr bwMode="auto">
          <a:xfrm>
            <a:off x="228600" y="1130300"/>
            <a:ext cx="8534400" cy="1689100"/>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spcBef>
                <a:spcPct val="50000"/>
              </a:spcBef>
            </a:pPr>
            <a:r>
              <a:rPr lang="zh-CN" altLang="en-US" sz="2600" dirty="0">
                <a:solidFill>
                  <a:srgbClr val="CC0000"/>
                </a:solidFill>
                <a:latin typeface="黑体" panose="02010609060101010101" pitchFamily="49" charset="-122"/>
                <a:ea typeface="黑体" panose="02010609060101010101" pitchFamily="49" charset="-122"/>
              </a:rPr>
              <a:t>科学对于人类事务的影响有两种方式：</a:t>
            </a:r>
            <a:r>
              <a:rPr lang="zh-CN" altLang="en-US" sz="2600" dirty="0">
                <a:solidFill>
                  <a:srgbClr val="000000"/>
                </a:solidFill>
                <a:latin typeface="黑体" panose="02010609060101010101" pitchFamily="49" charset="-122"/>
                <a:ea typeface="黑体" panose="02010609060101010101" pitchFamily="49" charset="-122"/>
              </a:rPr>
              <a:t>第</a:t>
            </a:r>
            <a:r>
              <a:rPr lang="zh-CN" altLang="en-US" sz="2600" dirty="0">
                <a:solidFill>
                  <a:srgbClr val="CC0000"/>
                </a:solidFill>
                <a:latin typeface="黑体" panose="02010609060101010101" pitchFamily="49" charset="-122"/>
                <a:ea typeface="黑体" panose="02010609060101010101" pitchFamily="49" charset="-122"/>
              </a:rPr>
              <a:t>一</a:t>
            </a:r>
            <a:r>
              <a:rPr lang="zh-CN" altLang="en-US" sz="2600" dirty="0">
                <a:solidFill>
                  <a:srgbClr val="000000"/>
                </a:solidFill>
                <a:latin typeface="黑体" panose="02010609060101010101" pitchFamily="49" charset="-122"/>
                <a:ea typeface="黑体" panose="02010609060101010101" pitchFamily="49" charset="-122"/>
              </a:rPr>
              <a:t>种方式是大家熟知的：科学直接的并在更大程度上间接地产生出完全改变人类生活的工具；第</a:t>
            </a:r>
            <a:r>
              <a:rPr lang="zh-CN" altLang="en-US" sz="2600" dirty="0">
                <a:solidFill>
                  <a:srgbClr val="CC0000"/>
                </a:solidFill>
                <a:latin typeface="黑体" panose="02010609060101010101" pitchFamily="49" charset="-122"/>
                <a:ea typeface="黑体" panose="02010609060101010101" pitchFamily="49" charset="-122"/>
              </a:rPr>
              <a:t>二</a:t>
            </a:r>
            <a:r>
              <a:rPr lang="zh-CN" altLang="en-US" sz="2600" dirty="0">
                <a:solidFill>
                  <a:srgbClr val="000000"/>
                </a:solidFill>
                <a:latin typeface="黑体" panose="02010609060101010101" pitchFamily="49" charset="-122"/>
                <a:ea typeface="黑体" panose="02010609060101010101" pitchFamily="49" charset="-122"/>
              </a:rPr>
              <a:t>种方式是教育的性质</a:t>
            </a:r>
            <a:r>
              <a:rPr lang="en-US" altLang="zh-CN" sz="2600" dirty="0">
                <a:solidFill>
                  <a:srgbClr val="000000"/>
                </a:solidFill>
                <a:latin typeface="黑体" panose="02010609060101010101" pitchFamily="49" charset="-122"/>
                <a:ea typeface="黑体" panose="02010609060101010101" pitchFamily="49" charset="-122"/>
              </a:rPr>
              <a:t>——</a:t>
            </a:r>
            <a:r>
              <a:rPr lang="zh-CN" altLang="en-US" sz="2600" dirty="0">
                <a:solidFill>
                  <a:srgbClr val="000000"/>
                </a:solidFill>
                <a:latin typeface="黑体" panose="02010609060101010101" pitchFamily="49" charset="-122"/>
                <a:ea typeface="黑体" panose="02010609060101010101" pitchFamily="49" charset="-122"/>
              </a:rPr>
              <a:t>它作用于心灵</a:t>
            </a:r>
            <a:r>
              <a:rPr lang="en-US" altLang="zh-CN" sz="2600" dirty="0">
                <a:solidFill>
                  <a:srgbClr val="000000"/>
                </a:solidFill>
                <a:latin typeface="黑体" panose="02010609060101010101" pitchFamily="49" charset="-122"/>
                <a:ea typeface="黑体" panose="02010609060101010101" pitchFamily="49" charset="-122"/>
              </a:rPr>
              <a:t>.                         —— </a:t>
            </a:r>
            <a:r>
              <a:rPr lang="zh-CN" altLang="en-US" sz="2600" dirty="0">
                <a:solidFill>
                  <a:srgbClr val="CC0000"/>
                </a:solidFill>
                <a:latin typeface="黑体" panose="02010609060101010101" pitchFamily="49" charset="-122"/>
                <a:ea typeface="黑体" panose="02010609060101010101" pitchFamily="49" charset="-122"/>
              </a:rPr>
              <a:t>爱因斯坦</a:t>
            </a:r>
            <a:endParaRPr lang="zh-CN" altLang="en-US" sz="2600" dirty="0">
              <a:solidFill>
                <a:srgbClr val="CC0000"/>
              </a:solidFill>
              <a:latin typeface="黑体" panose="02010609060101010101" pitchFamily="49" charset="-122"/>
              <a:ea typeface="黑体" panose="02010609060101010101" pitchFamily="49" charset="-122"/>
            </a:endParaRPr>
          </a:p>
        </p:txBody>
      </p:sp>
      <p:sp>
        <p:nvSpPr>
          <p:cNvPr id="2" name="矩形 1"/>
          <p:cNvSpPr/>
          <p:nvPr/>
        </p:nvSpPr>
        <p:spPr>
          <a:xfrm>
            <a:off x="609600" y="228600"/>
            <a:ext cx="1005403"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引言</a:t>
            </a:r>
            <a:endParaRPr lang="zh-CN" altLang="en-US" sz="32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linds(horizontal)">
                                      <p:cBhvr>
                                        <p:cTn id="7"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Grp="1" noChangeArrowheads="1"/>
          </p:cNvSpPr>
          <p:nvPr>
            <p:ph type="ctrTitle"/>
          </p:nvPr>
        </p:nvSpPr>
        <p:spPr>
          <a:xfrm>
            <a:off x="762000" y="2568575"/>
            <a:ext cx="7772400" cy="1470025"/>
          </a:xfrm>
        </p:spPr>
        <p:txBody>
          <a:bodyPr>
            <a:normAutofit/>
          </a:bodyPr>
          <a:lstStyle/>
          <a:p>
            <a:r>
              <a:rPr lang="en-US" altLang="zh-CN" sz="5000" b="1" dirty="0">
                <a:solidFill>
                  <a:srgbClr val="223C58"/>
                </a:solidFill>
                <a:effectLst>
                  <a:outerShdw blurRad="38100" dist="38100" dir="2700000" algn="tl">
                    <a:srgbClr val="C0C0C0"/>
                  </a:outerShdw>
                </a:effectLst>
                <a:latin typeface="黑体" panose="02010609060101010101" pitchFamily="49" charset="-122"/>
                <a:ea typeface="黑体" panose="02010609060101010101" pitchFamily="49" charset="-122"/>
              </a:rPr>
              <a:t>16.2 </a:t>
            </a:r>
            <a:r>
              <a:rPr lang="zh-CN" altLang="en-US" sz="5000" b="1" dirty="0">
                <a:solidFill>
                  <a:srgbClr val="223C58"/>
                </a:solidFill>
                <a:effectLst>
                  <a:outerShdw blurRad="38100" dist="38100" dir="2700000" algn="tl">
                    <a:srgbClr val="C0C0C0"/>
                  </a:outerShdw>
                </a:effectLst>
                <a:latin typeface="黑体" panose="02010609060101010101" pitchFamily="49" charset="-122"/>
                <a:ea typeface="黑体" panose="02010609060101010101" pitchFamily="49" charset="-122"/>
              </a:rPr>
              <a:t>光电效应和光子理论</a:t>
            </a:r>
            <a:endParaRPr lang="zh-CN" altLang="en-US" sz="5000" b="1" dirty="0">
              <a:solidFill>
                <a:srgbClr val="223C58"/>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609600" y="190375"/>
            <a:ext cx="48768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光电效应实验的规律</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5791200" y="838200"/>
            <a:ext cx="3124200" cy="3962400"/>
            <a:chOff x="3696" y="528"/>
            <a:chExt cx="1968" cy="2496"/>
          </a:xfrm>
        </p:grpSpPr>
        <p:sp>
          <p:nvSpPr>
            <p:cNvPr id="57348" name="Rectangle 4"/>
            <p:cNvSpPr>
              <a:spLocks noChangeArrowheads="1"/>
            </p:cNvSpPr>
            <p:nvPr/>
          </p:nvSpPr>
          <p:spPr bwMode="auto">
            <a:xfrm>
              <a:off x="3696" y="528"/>
              <a:ext cx="1968" cy="2496"/>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57349" name="AutoShape 5"/>
            <p:cNvSpPr>
              <a:spLocks noChangeArrowheads="1"/>
            </p:cNvSpPr>
            <p:nvPr/>
          </p:nvSpPr>
          <p:spPr bwMode="auto">
            <a:xfrm>
              <a:off x="4128" y="720"/>
              <a:ext cx="960" cy="432"/>
            </a:xfrm>
            <a:prstGeom prst="roundRect">
              <a:avLst>
                <a:gd name="adj" fmla="val 50000"/>
              </a:avLst>
            </a:prstGeom>
            <a:gradFill rotWithShape="0">
              <a:gsLst>
                <a:gs pos="0">
                  <a:srgbClr val="CCECFF"/>
                </a:gs>
                <a:gs pos="50000">
                  <a:srgbClr val="CCECFF">
                    <a:gamma/>
                    <a:tint val="10196"/>
                    <a:invGamma/>
                  </a:srgbClr>
                </a:gs>
                <a:gs pos="100000">
                  <a:srgbClr val="CCECFF"/>
                </a:gs>
              </a:gsLst>
              <a:lin ang="5400000" scaled="1"/>
            </a:gradFill>
            <a:ln w="28575">
              <a:solidFill>
                <a:srgbClr val="3366FF"/>
              </a:solidFill>
              <a:round/>
              <a:tailEnd type="none" w="sm" len="lg"/>
            </a:ln>
            <a:effectLst/>
          </p:spPr>
          <p:txBody>
            <a:bodyPr wrap="none" anchor="ctr"/>
            <a:lstStyle/>
            <a:p>
              <a:endParaRPr lang="zh-CN" altLang="en-US"/>
            </a:p>
          </p:txBody>
        </p:sp>
        <p:sp>
          <p:nvSpPr>
            <p:cNvPr id="57350" name="AutoShape 6"/>
            <p:cNvSpPr>
              <a:spLocks noChangeArrowheads="1"/>
            </p:cNvSpPr>
            <p:nvPr/>
          </p:nvSpPr>
          <p:spPr bwMode="auto">
            <a:xfrm rot="-5418219">
              <a:off x="4272" y="767"/>
              <a:ext cx="336" cy="336"/>
            </a:xfrm>
            <a:custGeom>
              <a:avLst/>
              <a:gdLst>
                <a:gd name="G0" fmla="+- 8818 0 0"/>
                <a:gd name="G1" fmla="+- -10761543 0 0"/>
                <a:gd name="G2" fmla="+- 0 0 -10761543"/>
                <a:gd name="T0" fmla="*/ 0 256 1"/>
                <a:gd name="T1" fmla="*/ 180 256 1"/>
                <a:gd name="G3" fmla="+- -10761543 T0 T1"/>
                <a:gd name="T2" fmla="*/ 0 256 1"/>
                <a:gd name="T3" fmla="*/ 90 256 1"/>
                <a:gd name="G4" fmla="+- -10761543 T2 T3"/>
                <a:gd name="G5" fmla="*/ G4 2 1"/>
                <a:gd name="T4" fmla="*/ 90 256 1"/>
                <a:gd name="T5" fmla="*/ 0 256 1"/>
                <a:gd name="G6" fmla="+- -10761543 T4 T5"/>
                <a:gd name="G7" fmla="*/ G6 2 1"/>
                <a:gd name="G8" fmla="abs -1076154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818"/>
                <a:gd name="G18" fmla="*/ 8818 1 2"/>
                <a:gd name="G19" fmla="+- G18 5400 0"/>
                <a:gd name="G20" fmla="cos G19 -10761543"/>
                <a:gd name="G21" fmla="sin G19 -10761543"/>
                <a:gd name="G22" fmla="+- G20 10800 0"/>
                <a:gd name="G23" fmla="+- G21 10800 0"/>
                <a:gd name="G24" fmla="+- 10800 0 G20"/>
                <a:gd name="G25" fmla="+- 8818 10800 0"/>
                <a:gd name="G26" fmla="?: G9 G17 G25"/>
                <a:gd name="G27" fmla="?: G9 0 21600"/>
                <a:gd name="G28" fmla="cos 10800 -10761543"/>
                <a:gd name="G29" fmla="sin 10800 -10761543"/>
                <a:gd name="G30" fmla="sin 8818 -10761543"/>
                <a:gd name="G31" fmla="+- G28 10800 0"/>
                <a:gd name="G32" fmla="+- G29 10800 0"/>
                <a:gd name="G33" fmla="+- G30 10800 0"/>
                <a:gd name="G34" fmla="?: G4 0 G31"/>
                <a:gd name="G35" fmla="?: -10761543 G34 0"/>
                <a:gd name="G36" fmla="?: G6 G35 G31"/>
                <a:gd name="G37" fmla="+- 21600 0 G36"/>
                <a:gd name="G38" fmla="?: G4 0 G33"/>
                <a:gd name="G39" fmla="?: -10761543 G38 G32"/>
                <a:gd name="G40" fmla="?: G6 G39 0"/>
                <a:gd name="G41" fmla="?: G4 G32 21600"/>
                <a:gd name="G42" fmla="?: G6 G41 G33"/>
                <a:gd name="T12" fmla="*/ 10800 w 21600"/>
                <a:gd name="T13" fmla="*/ 0 h 21600"/>
                <a:gd name="T14" fmla="*/ 1361 w 21600"/>
                <a:gd name="T15" fmla="*/ 8130 h 21600"/>
                <a:gd name="T16" fmla="*/ 10800 w 21600"/>
                <a:gd name="T17" fmla="*/ 1982 h 21600"/>
                <a:gd name="T18" fmla="*/ 20239 w 21600"/>
                <a:gd name="T19" fmla="*/ 813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314" y="8400"/>
                  </a:moveTo>
                  <a:cubicBezTo>
                    <a:pt x="3388" y="4603"/>
                    <a:pt x="6854" y="1981"/>
                    <a:pt x="10800" y="1982"/>
                  </a:cubicBezTo>
                  <a:cubicBezTo>
                    <a:pt x="14745" y="1982"/>
                    <a:pt x="18211" y="4603"/>
                    <a:pt x="19285" y="8400"/>
                  </a:cubicBezTo>
                  <a:lnTo>
                    <a:pt x="21192" y="7860"/>
                  </a:lnTo>
                  <a:cubicBezTo>
                    <a:pt x="19877" y="3210"/>
                    <a:pt x="15632" y="-1"/>
                    <a:pt x="10799" y="0"/>
                  </a:cubicBezTo>
                  <a:cubicBezTo>
                    <a:pt x="5967" y="0"/>
                    <a:pt x="1722" y="3210"/>
                    <a:pt x="407" y="7860"/>
                  </a:cubicBezTo>
                  <a:close/>
                </a:path>
              </a:pathLst>
            </a:custGeom>
            <a:solidFill>
              <a:srgbClr val="0000FF"/>
            </a:solidFill>
            <a:ln w="9525">
              <a:solidFill>
                <a:srgbClr val="0000FF"/>
              </a:solidFill>
              <a:miter lim="800000"/>
            </a:ln>
            <a:effectLst/>
          </p:spPr>
          <p:txBody>
            <a:bodyPr wrap="none" anchor="ctr"/>
            <a:lstStyle/>
            <a:p>
              <a:endParaRPr lang="zh-CN" altLang="en-US"/>
            </a:p>
          </p:txBody>
        </p:sp>
        <p:sp>
          <p:nvSpPr>
            <p:cNvPr id="57351" name="Line 7"/>
            <p:cNvSpPr>
              <a:spLocks noChangeShapeType="1"/>
            </p:cNvSpPr>
            <p:nvPr/>
          </p:nvSpPr>
          <p:spPr bwMode="auto">
            <a:xfrm>
              <a:off x="3840" y="960"/>
              <a:ext cx="480" cy="0"/>
            </a:xfrm>
            <a:prstGeom prst="line">
              <a:avLst/>
            </a:prstGeom>
            <a:noFill/>
            <a:ln w="19050">
              <a:solidFill>
                <a:schemeClr val="tx1"/>
              </a:solidFill>
              <a:round/>
            </a:ln>
            <a:effectLst/>
          </p:spPr>
          <p:txBody>
            <a:bodyPr wrap="none" anchor="ctr"/>
            <a:lstStyle/>
            <a:p>
              <a:endParaRPr lang="zh-CN" altLang="en-US"/>
            </a:p>
          </p:txBody>
        </p:sp>
        <p:sp>
          <p:nvSpPr>
            <p:cNvPr id="57352" name="Rectangle 8"/>
            <p:cNvSpPr>
              <a:spLocks noChangeArrowheads="1"/>
            </p:cNvSpPr>
            <p:nvPr/>
          </p:nvSpPr>
          <p:spPr bwMode="auto">
            <a:xfrm>
              <a:off x="4128" y="2496"/>
              <a:ext cx="960" cy="96"/>
            </a:xfrm>
            <a:prstGeom prst="rect">
              <a:avLst/>
            </a:prstGeom>
            <a:gradFill rotWithShape="0">
              <a:gsLst>
                <a:gs pos="0">
                  <a:srgbClr val="003366"/>
                </a:gs>
                <a:gs pos="50000">
                  <a:srgbClr val="003366">
                    <a:gamma/>
                    <a:tint val="0"/>
                    <a:invGamma/>
                  </a:srgbClr>
                </a:gs>
                <a:gs pos="100000">
                  <a:srgbClr val="003366"/>
                </a:gs>
              </a:gsLst>
              <a:lin ang="5400000" scaled="1"/>
            </a:gradFill>
            <a:ln w="19050">
              <a:solidFill>
                <a:schemeClr val="tx1"/>
              </a:solidFill>
              <a:miter lim="800000"/>
            </a:ln>
            <a:effectLst/>
          </p:spPr>
          <p:txBody>
            <a:bodyPr wrap="none" anchor="ctr"/>
            <a:lstStyle/>
            <a:p>
              <a:endParaRPr lang="zh-CN" altLang="en-US"/>
            </a:p>
          </p:txBody>
        </p:sp>
        <p:sp>
          <p:nvSpPr>
            <p:cNvPr id="57353" name="Line 9"/>
            <p:cNvSpPr>
              <a:spLocks noChangeShapeType="1"/>
            </p:cNvSpPr>
            <p:nvPr/>
          </p:nvSpPr>
          <p:spPr bwMode="auto">
            <a:xfrm>
              <a:off x="4464" y="1440"/>
              <a:ext cx="336" cy="384"/>
            </a:xfrm>
            <a:prstGeom prst="line">
              <a:avLst/>
            </a:prstGeom>
            <a:noFill/>
            <a:ln w="28575">
              <a:solidFill>
                <a:schemeClr val="tx1"/>
              </a:solidFill>
              <a:round/>
            </a:ln>
            <a:effectLst/>
          </p:spPr>
          <p:txBody>
            <a:bodyPr wrap="none" anchor="ctr"/>
            <a:lstStyle/>
            <a:p>
              <a:endParaRPr lang="zh-CN" altLang="en-US"/>
            </a:p>
          </p:txBody>
        </p:sp>
        <p:sp>
          <p:nvSpPr>
            <p:cNvPr id="57354" name="Line 10"/>
            <p:cNvSpPr>
              <a:spLocks noChangeShapeType="1"/>
            </p:cNvSpPr>
            <p:nvPr/>
          </p:nvSpPr>
          <p:spPr bwMode="auto">
            <a:xfrm flipH="1">
              <a:off x="4464" y="1440"/>
              <a:ext cx="336" cy="384"/>
            </a:xfrm>
            <a:prstGeom prst="line">
              <a:avLst/>
            </a:prstGeom>
            <a:noFill/>
            <a:ln w="28575">
              <a:solidFill>
                <a:schemeClr val="tx1"/>
              </a:solidFill>
              <a:round/>
            </a:ln>
            <a:effectLst/>
          </p:spPr>
          <p:txBody>
            <a:bodyPr wrap="none" anchor="ctr"/>
            <a:lstStyle/>
            <a:p>
              <a:endParaRPr lang="zh-CN" altLang="en-US"/>
            </a:p>
          </p:txBody>
        </p:sp>
        <p:sp>
          <p:nvSpPr>
            <p:cNvPr id="57355" name="Line 11"/>
            <p:cNvSpPr>
              <a:spLocks noChangeShapeType="1"/>
            </p:cNvSpPr>
            <p:nvPr/>
          </p:nvSpPr>
          <p:spPr bwMode="auto">
            <a:xfrm flipV="1">
              <a:off x="4464" y="1248"/>
              <a:ext cx="240" cy="336"/>
            </a:xfrm>
            <a:prstGeom prst="line">
              <a:avLst/>
            </a:prstGeom>
            <a:noFill/>
            <a:ln w="50800" cmpd="dbl">
              <a:solidFill>
                <a:srgbClr val="0000FF"/>
              </a:solidFill>
              <a:round/>
            </a:ln>
            <a:effectLst/>
          </p:spPr>
          <p:txBody>
            <a:bodyPr wrap="none" anchor="ctr"/>
            <a:lstStyle/>
            <a:p>
              <a:endParaRPr lang="zh-CN" altLang="en-US"/>
            </a:p>
          </p:txBody>
        </p:sp>
        <p:sp>
          <p:nvSpPr>
            <p:cNvPr id="57356" name="Line 12"/>
            <p:cNvSpPr>
              <a:spLocks noChangeShapeType="1"/>
            </p:cNvSpPr>
            <p:nvPr/>
          </p:nvSpPr>
          <p:spPr bwMode="auto">
            <a:xfrm>
              <a:off x="4800" y="2304"/>
              <a:ext cx="0" cy="192"/>
            </a:xfrm>
            <a:prstGeom prst="line">
              <a:avLst/>
            </a:prstGeom>
            <a:noFill/>
            <a:ln w="19050">
              <a:solidFill>
                <a:schemeClr val="tx1"/>
              </a:solidFill>
              <a:round/>
              <a:tailEnd type="triangle" w="sm" len="lg"/>
            </a:ln>
            <a:effectLst/>
          </p:spPr>
          <p:txBody>
            <a:bodyPr wrap="none" anchor="ctr"/>
            <a:lstStyle/>
            <a:p>
              <a:endParaRPr lang="zh-CN" altLang="en-US"/>
            </a:p>
          </p:txBody>
        </p:sp>
        <p:sp>
          <p:nvSpPr>
            <p:cNvPr id="57357" name="Line 13"/>
            <p:cNvSpPr>
              <a:spLocks noChangeShapeType="1"/>
            </p:cNvSpPr>
            <p:nvPr/>
          </p:nvSpPr>
          <p:spPr bwMode="auto">
            <a:xfrm>
              <a:off x="4464" y="2784"/>
              <a:ext cx="0" cy="96"/>
            </a:xfrm>
            <a:prstGeom prst="line">
              <a:avLst/>
            </a:prstGeom>
            <a:noFill/>
            <a:ln w="38100">
              <a:solidFill>
                <a:schemeClr val="tx1"/>
              </a:solidFill>
              <a:round/>
            </a:ln>
            <a:effectLst/>
          </p:spPr>
          <p:txBody>
            <a:bodyPr wrap="none" anchor="ctr"/>
            <a:lstStyle/>
            <a:p>
              <a:endParaRPr lang="zh-CN" altLang="en-US"/>
            </a:p>
          </p:txBody>
        </p:sp>
        <p:sp>
          <p:nvSpPr>
            <p:cNvPr id="57358" name="Line 14"/>
            <p:cNvSpPr>
              <a:spLocks noChangeShapeType="1"/>
            </p:cNvSpPr>
            <p:nvPr/>
          </p:nvSpPr>
          <p:spPr bwMode="auto">
            <a:xfrm>
              <a:off x="4560" y="2688"/>
              <a:ext cx="0" cy="288"/>
            </a:xfrm>
            <a:prstGeom prst="line">
              <a:avLst/>
            </a:prstGeom>
            <a:noFill/>
            <a:ln w="28575">
              <a:solidFill>
                <a:schemeClr val="tx1"/>
              </a:solidFill>
              <a:round/>
            </a:ln>
            <a:effectLst/>
          </p:spPr>
          <p:txBody>
            <a:bodyPr wrap="none" anchor="ctr"/>
            <a:lstStyle/>
            <a:p>
              <a:endParaRPr lang="zh-CN" altLang="en-US"/>
            </a:p>
          </p:txBody>
        </p:sp>
        <p:sp>
          <p:nvSpPr>
            <p:cNvPr id="57359" name="Line 15"/>
            <p:cNvSpPr>
              <a:spLocks noChangeShapeType="1"/>
            </p:cNvSpPr>
            <p:nvPr/>
          </p:nvSpPr>
          <p:spPr bwMode="auto">
            <a:xfrm>
              <a:off x="4944" y="960"/>
              <a:ext cx="480" cy="0"/>
            </a:xfrm>
            <a:prstGeom prst="line">
              <a:avLst/>
            </a:prstGeom>
            <a:noFill/>
            <a:ln w="19050">
              <a:solidFill>
                <a:schemeClr val="tx1"/>
              </a:solidFill>
              <a:round/>
            </a:ln>
            <a:effectLst/>
          </p:spPr>
          <p:txBody>
            <a:bodyPr wrap="none" anchor="ctr"/>
            <a:lstStyle/>
            <a:p>
              <a:endParaRPr lang="zh-CN" altLang="en-US"/>
            </a:p>
          </p:txBody>
        </p:sp>
        <p:grpSp>
          <p:nvGrpSpPr>
            <p:cNvPr id="3" name="Group 16"/>
            <p:cNvGrpSpPr/>
            <p:nvPr/>
          </p:nvGrpSpPr>
          <p:grpSpPr bwMode="auto">
            <a:xfrm>
              <a:off x="3840" y="960"/>
              <a:ext cx="1584" cy="1872"/>
              <a:chOff x="912" y="1200"/>
              <a:chExt cx="1584" cy="1872"/>
            </a:xfrm>
          </p:grpSpPr>
          <p:sp>
            <p:nvSpPr>
              <p:cNvPr id="57361" name="Line 17"/>
              <p:cNvSpPr>
                <a:spLocks noChangeShapeType="1"/>
              </p:cNvSpPr>
              <p:nvPr/>
            </p:nvSpPr>
            <p:spPr bwMode="auto">
              <a:xfrm>
                <a:off x="1872" y="1680"/>
                <a:ext cx="624" cy="0"/>
              </a:xfrm>
              <a:prstGeom prst="line">
                <a:avLst/>
              </a:prstGeom>
              <a:noFill/>
              <a:ln w="19050">
                <a:solidFill>
                  <a:schemeClr val="tx1"/>
                </a:solidFill>
                <a:round/>
              </a:ln>
              <a:effectLst/>
            </p:spPr>
            <p:txBody>
              <a:bodyPr wrap="none" anchor="ctr"/>
              <a:lstStyle/>
              <a:p>
                <a:endParaRPr lang="zh-CN" altLang="en-US"/>
              </a:p>
            </p:txBody>
          </p:sp>
          <p:sp>
            <p:nvSpPr>
              <p:cNvPr id="57362" name="Line 18"/>
              <p:cNvSpPr>
                <a:spLocks noChangeShapeType="1"/>
              </p:cNvSpPr>
              <p:nvPr/>
            </p:nvSpPr>
            <p:spPr bwMode="auto">
              <a:xfrm>
                <a:off x="912" y="1680"/>
                <a:ext cx="624" cy="0"/>
              </a:xfrm>
              <a:prstGeom prst="line">
                <a:avLst/>
              </a:prstGeom>
              <a:noFill/>
              <a:ln w="19050">
                <a:solidFill>
                  <a:schemeClr val="tx1"/>
                </a:solidFill>
                <a:round/>
              </a:ln>
              <a:effectLst/>
            </p:spPr>
            <p:txBody>
              <a:bodyPr wrap="none" anchor="ctr"/>
              <a:lstStyle/>
              <a:p>
                <a:endParaRPr lang="zh-CN" altLang="en-US"/>
              </a:p>
            </p:txBody>
          </p:sp>
          <p:sp>
            <p:nvSpPr>
              <p:cNvPr id="57363" name="Line 19"/>
              <p:cNvSpPr>
                <a:spLocks noChangeShapeType="1"/>
              </p:cNvSpPr>
              <p:nvPr/>
            </p:nvSpPr>
            <p:spPr bwMode="auto">
              <a:xfrm>
                <a:off x="1872" y="1872"/>
                <a:ext cx="624" cy="0"/>
              </a:xfrm>
              <a:prstGeom prst="line">
                <a:avLst/>
              </a:prstGeom>
              <a:noFill/>
              <a:ln w="19050">
                <a:solidFill>
                  <a:schemeClr val="tx1"/>
                </a:solidFill>
                <a:round/>
              </a:ln>
              <a:effectLst/>
            </p:spPr>
            <p:txBody>
              <a:bodyPr wrap="none" anchor="ctr"/>
              <a:lstStyle/>
              <a:p>
                <a:endParaRPr lang="zh-CN" altLang="en-US"/>
              </a:p>
            </p:txBody>
          </p:sp>
          <p:sp>
            <p:nvSpPr>
              <p:cNvPr id="57364" name="Line 20"/>
              <p:cNvSpPr>
                <a:spLocks noChangeShapeType="1"/>
              </p:cNvSpPr>
              <p:nvPr/>
            </p:nvSpPr>
            <p:spPr bwMode="auto">
              <a:xfrm>
                <a:off x="912" y="1872"/>
                <a:ext cx="624" cy="0"/>
              </a:xfrm>
              <a:prstGeom prst="line">
                <a:avLst/>
              </a:prstGeom>
              <a:noFill/>
              <a:ln w="19050">
                <a:solidFill>
                  <a:schemeClr val="tx1"/>
                </a:solidFill>
                <a:round/>
              </a:ln>
              <a:effectLst/>
            </p:spPr>
            <p:txBody>
              <a:bodyPr wrap="none" anchor="ctr"/>
              <a:lstStyle/>
              <a:p>
                <a:endParaRPr lang="zh-CN" altLang="en-US"/>
              </a:p>
            </p:txBody>
          </p:sp>
          <p:sp>
            <p:nvSpPr>
              <p:cNvPr id="57365" name="Line 21"/>
              <p:cNvSpPr>
                <a:spLocks noChangeShapeType="1"/>
              </p:cNvSpPr>
              <p:nvPr/>
            </p:nvSpPr>
            <p:spPr bwMode="auto">
              <a:xfrm>
                <a:off x="912" y="2304"/>
                <a:ext cx="1584" cy="0"/>
              </a:xfrm>
              <a:prstGeom prst="line">
                <a:avLst/>
              </a:prstGeom>
              <a:noFill/>
              <a:ln w="19050">
                <a:solidFill>
                  <a:schemeClr val="tx1"/>
                </a:solidFill>
                <a:round/>
              </a:ln>
              <a:effectLst/>
            </p:spPr>
            <p:txBody>
              <a:bodyPr wrap="none" anchor="ctr"/>
              <a:lstStyle/>
              <a:p>
                <a:endParaRPr lang="zh-CN" altLang="en-US"/>
              </a:p>
            </p:txBody>
          </p:sp>
          <p:sp>
            <p:nvSpPr>
              <p:cNvPr id="57366" name="Line 22"/>
              <p:cNvSpPr>
                <a:spLocks noChangeShapeType="1"/>
              </p:cNvSpPr>
              <p:nvPr/>
            </p:nvSpPr>
            <p:spPr bwMode="auto">
              <a:xfrm>
                <a:off x="912" y="3072"/>
                <a:ext cx="624" cy="0"/>
              </a:xfrm>
              <a:prstGeom prst="line">
                <a:avLst/>
              </a:prstGeom>
              <a:noFill/>
              <a:ln w="19050">
                <a:solidFill>
                  <a:schemeClr val="tx1"/>
                </a:solidFill>
                <a:round/>
              </a:ln>
              <a:effectLst/>
            </p:spPr>
            <p:txBody>
              <a:bodyPr wrap="none" anchor="ctr"/>
              <a:lstStyle/>
              <a:p>
                <a:endParaRPr lang="zh-CN" altLang="en-US"/>
              </a:p>
            </p:txBody>
          </p:sp>
          <p:sp>
            <p:nvSpPr>
              <p:cNvPr id="57367" name="Line 23"/>
              <p:cNvSpPr>
                <a:spLocks noChangeShapeType="1"/>
              </p:cNvSpPr>
              <p:nvPr/>
            </p:nvSpPr>
            <p:spPr bwMode="auto">
              <a:xfrm>
                <a:off x="1632" y="3072"/>
                <a:ext cx="384" cy="0"/>
              </a:xfrm>
              <a:prstGeom prst="line">
                <a:avLst/>
              </a:prstGeom>
              <a:noFill/>
              <a:ln w="19050">
                <a:solidFill>
                  <a:schemeClr val="tx1"/>
                </a:solidFill>
                <a:round/>
              </a:ln>
              <a:effectLst/>
            </p:spPr>
            <p:txBody>
              <a:bodyPr wrap="none" anchor="ctr"/>
              <a:lstStyle/>
              <a:p>
                <a:endParaRPr lang="zh-CN" altLang="en-US"/>
              </a:p>
            </p:txBody>
          </p:sp>
          <p:sp>
            <p:nvSpPr>
              <p:cNvPr id="57368" name="Line 24"/>
              <p:cNvSpPr>
                <a:spLocks noChangeShapeType="1"/>
              </p:cNvSpPr>
              <p:nvPr/>
            </p:nvSpPr>
            <p:spPr bwMode="auto">
              <a:xfrm>
                <a:off x="912" y="1872"/>
                <a:ext cx="0" cy="1200"/>
              </a:xfrm>
              <a:prstGeom prst="line">
                <a:avLst/>
              </a:prstGeom>
              <a:noFill/>
              <a:ln w="19050">
                <a:solidFill>
                  <a:schemeClr val="tx1"/>
                </a:solidFill>
                <a:round/>
              </a:ln>
              <a:effectLst/>
            </p:spPr>
            <p:txBody>
              <a:bodyPr wrap="none" anchor="ctr"/>
              <a:lstStyle/>
              <a:p>
                <a:endParaRPr lang="zh-CN" altLang="en-US"/>
              </a:p>
            </p:txBody>
          </p:sp>
          <p:sp>
            <p:nvSpPr>
              <p:cNvPr id="57369" name="Line 25"/>
              <p:cNvSpPr>
                <a:spLocks noChangeShapeType="1"/>
              </p:cNvSpPr>
              <p:nvPr/>
            </p:nvSpPr>
            <p:spPr bwMode="auto">
              <a:xfrm>
                <a:off x="912" y="1200"/>
                <a:ext cx="0" cy="480"/>
              </a:xfrm>
              <a:prstGeom prst="line">
                <a:avLst/>
              </a:prstGeom>
              <a:noFill/>
              <a:ln w="19050">
                <a:solidFill>
                  <a:schemeClr val="tx1"/>
                </a:solidFill>
                <a:round/>
              </a:ln>
              <a:effectLst/>
            </p:spPr>
            <p:txBody>
              <a:bodyPr wrap="none" anchor="ctr"/>
              <a:lstStyle/>
              <a:p>
                <a:endParaRPr lang="zh-CN" altLang="en-US"/>
              </a:p>
            </p:txBody>
          </p:sp>
          <p:sp>
            <p:nvSpPr>
              <p:cNvPr id="57370" name="Line 26"/>
              <p:cNvSpPr>
                <a:spLocks noChangeShapeType="1"/>
              </p:cNvSpPr>
              <p:nvPr/>
            </p:nvSpPr>
            <p:spPr bwMode="auto">
              <a:xfrm>
                <a:off x="2496" y="1200"/>
                <a:ext cx="0" cy="480"/>
              </a:xfrm>
              <a:prstGeom prst="line">
                <a:avLst/>
              </a:prstGeom>
              <a:noFill/>
              <a:ln w="19050">
                <a:solidFill>
                  <a:schemeClr val="tx1"/>
                </a:solidFill>
                <a:round/>
              </a:ln>
              <a:effectLst/>
            </p:spPr>
            <p:txBody>
              <a:bodyPr wrap="none" anchor="ctr"/>
              <a:lstStyle/>
              <a:p>
                <a:endParaRPr lang="zh-CN" altLang="en-US"/>
              </a:p>
            </p:txBody>
          </p:sp>
          <p:sp>
            <p:nvSpPr>
              <p:cNvPr id="57371" name="Line 27"/>
              <p:cNvSpPr>
                <a:spLocks noChangeShapeType="1"/>
              </p:cNvSpPr>
              <p:nvPr/>
            </p:nvSpPr>
            <p:spPr bwMode="auto">
              <a:xfrm>
                <a:off x="2496" y="1872"/>
                <a:ext cx="0" cy="672"/>
              </a:xfrm>
              <a:prstGeom prst="line">
                <a:avLst/>
              </a:prstGeom>
              <a:noFill/>
              <a:ln w="19050">
                <a:solidFill>
                  <a:schemeClr val="tx1"/>
                </a:solidFill>
                <a:round/>
              </a:ln>
              <a:effectLst/>
            </p:spPr>
            <p:txBody>
              <a:bodyPr wrap="none" anchor="ctr"/>
              <a:lstStyle/>
              <a:p>
                <a:endParaRPr lang="zh-CN" altLang="en-US"/>
              </a:p>
            </p:txBody>
          </p:sp>
          <p:sp>
            <p:nvSpPr>
              <p:cNvPr id="57372" name="Line 28"/>
              <p:cNvSpPr>
                <a:spLocks noChangeShapeType="1"/>
              </p:cNvSpPr>
              <p:nvPr/>
            </p:nvSpPr>
            <p:spPr bwMode="auto">
              <a:xfrm>
                <a:off x="1872" y="2544"/>
                <a:ext cx="624" cy="0"/>
              </a:xfrm>
              <a:prstGeom prst="line">
                <a:avLst/>
              </a:prstGeom>
              <a:noFill/>
              <a:ln w="19050">
                <a:solidFill>
                  <a:schemeClr val="tx1"/>
                </a:solidFill>
                <a:round/>
              </a:ln>
              <a:effectLst/>
            </p:spPr>
            <p:txBody>
              <a:bodyPr wrap="none" anchor="ctr"/>
              <a:lstStyle/>
              <a:p>
                <a:endParaRPr lang="zh-CN" altLang="en-US"/>
              </a:p>
            </p:txBody>
          </p:sp>
          <p:sp>
            <p:nvSpPr>
              <p:cNvPr id="57373" name="Line 29"/>
              <p:cNvSpPr>
                <a:spLocks noChangeShapeType="1"/>
              </p:cNvSpPr>
              <p:nvPr/>
            </p:nvSpPr>
            <p:spPr bwMode="auto">
              <a:xfrm>
                <a:off x="2496" y="2784"/>
                <a:ext cx="0" cy="288"/>
              </a:xfrm>
              <a:prstGeom prst="line">
                <a:avLst/>
              </a:prstGeom>
              <a:noFill/>
              <a:ln w="19050">
                <a:solidFill>
                  <a:schemeClr val="tx1"/>
                </a:solidFill>
                <a:round/>
              </a:ln>
              <a:effectLst/>
            </p:spPr>
            <p:txBody>
              <a:bodyPr wrap="none" anchor="ctr"/>
              <a:lstStyle/>
              <a:p>
                <a:endParaRPr lang="zh-CN" altLang="en-US"/>
              </a:p>
            </p:txBody>
          </p:sp>
          <p:sp>
            <p:nvSpPr>
              <p:cNvPr id="57374" name="Line 30"/>
              <p:cNvSpPr>
                <a:spLocks noChangeShapeType="1"/>
              </p:cNvSpPr>
              <p:nvPr/>
            </p:nvSpPr>
            <p:spPr bwMode="auto">
              <a:xfrm>
                <a:off x="912" y="2784"/>
                <a:ext cx="288" cy="0"/>
              </a:xfrm>
              <a:prstGeom prst="line">
                <a:avLst/>
              </a:prstGeom>
              <a:noFill/>
              <a:ln w="19050">
                <a:solidFill>
                  <a:schemeClr val="tx1"/>
                </a:solidFill>
                <a:round/>
              </a:ln>
              <a:effectLst/>
            </p:spPr>
            <p:txBody>
              <a:bodyPr wrap="none" anchor="ctr"/>
              <a:lstStyle/>
              <a:p>
                <a:endParaRPr lang="zh-CN" altLang="en-US"/>
              </a:p>
            </p:txBody>
          </p:sp>
          <p:sp>
            <p:nvSpPr>
              <p:cNvPr id="57375" name="Line 31"/>
              <p:cNvSpPr>
                <a:spLocks noChangeShapeType="1"/>
              </p:cNvSpPr>
              <p:nvPr/>
            </p:nvSpPr>
            <p:spPr bwMode="auto">
              <a:xfrm>
                <a:off x="2160" y="2784"/>
                <a:ext cx="336" cy="0"/>
              </a:xfrm>
              <a:prstGeom prst="line">
                <a:avLst/>
              </a:prstGeom>
              <a:noFill/>
              <a:ln w="19050">
                <a:solidFill>
                  <a:schemeClr val="tx1"/>
                </a:solidFill>
                <a:round/>
              </a:ln>
              <a:effectLst/>
            </p:spPr>
            <p:txBody>
              <a:bodyPr wrap="none" anchor="ctr"/>
              <a:lstStyle/>
              <a:p>
                <a:endParaRPr lang="zh-CN" altLang="en-US"/>
              </a:p>
            </p:txBody>
          </p:sp>
          <p:sp>
            <p:nvSpPr>
              <p:cNvPr id="57376" name="Line 32"/>
              <p:cNvSpPr>
                <a:spLocks noChangeShapeType="1"/>
              </p:cNvSpPr>
              <p:nvPr/>
            </p:nvSpPr>
            <p:spPr bwMode="auto">
              <a:xfrm>
                <a:off x="2256" y="3072"/>
                <a:ext cx="240" cy="0"/>
              </a:xfrm>
              <a:prstGeom prst="line">
                <a:avLst/>
              </a:prstGeom>
              <a:noFill/>
              <a:ln w="19050">
                <a:solidFill>
                  <a:schemeClr val="tx1"/>
                </a:solidFill>
                <a:round/>
              </a:ln>
              <a:effectLst/>
            </p:spPr>
            <p:txBody>
              <a:bodyPr wrap="none" anchor="ctr"/>
              <a:lstStyle/>
              <a:p>
                <a:endParaRPr lang="zh-CN" altLang="en-US"/>
              </a:p>
            </p:txBody>
          </p:sp>
        </p:grpSp>
        <p:sp>
          <p:nvSpPr>
            <p:cNvPr id="57377" name="Line 33"/>
            <p:cNvSpPr>
              <a:spLocks noChangeShapeType="1"/>
            </p:cNvSpPr>
            <p:nvPr/>
          </p:nvSpPr>
          <p:spPr bwMode="auto">
            <a:xfrm flipV="1">
              <a:off x="4944" y="2736"/>
              <a:ext cx="240" cy="96"/>
            </a:xfrm>
            <a:prstGeom prst="line">
              <a:avLst/>
            </a:prstGeom>
            <a:noFill/>
            <a:ln w="28575">
              <a:solidFill>
                <a:schemeClr val="tx1"/>
              </a:solidFill>
              <a:round/>
            </a:ln>
            <a:effectLst/>
          </p:spPr>
          <p:txBody>
            <a:bodyPr wrap="none" anchor="ctr"/>
            <a:lstStyle/>
            <a:p>
              <a:endParaRPr lang="zh-CN" altLang="en-US"/>
            </a:p>
          </p:txBody>
        </p:sp>
        <p:sp>
          <p:nvSpPr>
            <p:cNvPr id="57378" name="Line 34"/>
            <p:cNvSpPr>
              <a:spLocks noChangeShapeType="1"/>
            </p:cNvSpPr>
            <p:nvPr/>
          </p:nvSpPr>
          <p:spPr bwMode="auto">
            <a:xfrm flipH="1">
              <a:off x="4368" y="576"/>
              <a:ext cx="528" cy="288"/>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57379" name="Line 35"/>
            <p:cNvSpPr>
              <a:spLocks noChangeShapeType="1"/>
            </p:cNvSpPr>
            <p:nvPr/>
          </p:nvSpPr>
          <p:spPr bwMode="auto">
            <a:xfrm flipH="1">
              <a:off x="4320" y="624"/>
              <a:ext cx="624" cy="336"/>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57380" name="Line 36"/>
            <p:cNvSpPr>
              <a:spLocks noChangeShapeType="1"/>
            </p:cNvSpPr>
            <p:nvPr/>
          </p:nvSpPr>
          <p:spPr bwMode="auto">
            <a:xfrm flipH="1">
              <a:off x="4368" y="672"/>
              <a:ext cx="624" cy="336"/>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57381" name="Oval 37"/>
            <p:cNvSpPr>
              <a:spLocks noChangeArrowheads="1"/>
            </p:cNvSpPr>
            <p:nvPr/>
          </p:nvSpPr>
          <p:spPr bwMode="auto">
            <a:xfrm>
              <a:off x="4944" y="2806"/>
              <a:ext cx="58" cy="74"/>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82" name="Oval 38"/>
            <p:cNvSpPr>
              <a:spLocks noChangeArrowheads="1"/>
            </p:cNvSpPr>
            <p:nvPr/>
          </p:nvSpPr>
          <p:spPr bwMode="auto">
            <a:xfrm>
              <a:off x="4464" y="1881"/>
              <a:ext cx="288" cy="288"/>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83" name="Text Box 39"/>
            <p:cNvSpPr txBox="1">
              <a:spLocks noChangeArrowheads="1"/>
            </p:cNvSpPr>
            <p:nvPr/>
          </p:nvSpPr>
          <p:spPr bwMode="auto">
            <a:xfrm>
              <a:off x="4464" y="1881"/>
              <a:ext cx="336" cy="327"/>
            </a:xfrm>
            <a:prstGeom prst="rect">
              <a:avLst/>
            </a:prstGeom>
            <a:noFill/>
            <a:ln w="9525">
              <a:noFill/>
              <a:miter lim="800000"/>
            </a:ln>
            <a:effectLst/>
          </p:spPr>
          <p:txBody>
            <a:bodyPr>
              <a:spAutoFit/>
            </a:bodyPr>
            <a:lstStyle/>
            <a:p>
              <a:pPr>
                <a:spcBef>
                  <a:spcPct val="50000"/>
                </a:spcBef>
              </a:pPr>
              <a:r>
                <a:rPr lang="en-US" altLang="zh-CN" sz="2800" b="1">
                  <a:solidFill>
                    <a:srgbClr val="0000FF"/>
                  </a:solidFill>
                  <a:latin typeface="Times New Roman" panose="02020603050405020304" pitchFamily="18" charset="0"/>
                </a:rPr>
                <a:t>V</a:t>
              </a:r>
              <a:endParaRPr lang="en-US" altLang="zh-CN" sz="2800" b="1">
                <a:solidFill>
                  <a:srgbClr val="0000FF"/>
                </a:solidFill>
                <a:latin typeface="Times New Roman" panose="02020603050405020304" pitchFamily="18" charset="0"/>
              </a:endParaRPr>
            </a:p>
          </p:txBody>
        </p:sp>
        <p:sp>
          <p:nvSpPr>
            <p:cNvPr id="57384" name="Oval 40"/>
            <p:cNvSpPr>
              <a:spLocks noChangeArrowheads="1"/>
            </p:cNvSpPr>
            <p:nvPr/>
          </p:nvSpPr>
          <p:spPr bwMode="auto">
            <a:xfrm>
              <a:off x="5280" y="1728"/>
              <a:ext cx="288" cy="288"/>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85" name="Text Box 41"/>
            <p:cNvSpPr txBox="1">
              <a:spLocks noChangeArrowheads="1"/>
            </p:cNvSpPr>
            <p:nvPr/>
          </p:nvSpPr>
          <p:spPr bwMode="auto">
            <a:xfrm>
              <a:off x="5280" y="1689"/>
              <a:ext cx="336" cy="327"/>
            </a:xfrm>
            <a:prstGeom prst="rect">
              <a:avLst/>
            </a:prstGeom>
            <a:noFill/>
            <a:ln w="9525">
              <a:noFill/>
              <a:miter lim="800000"/>
            </a:ln>
            <a:effectLst/>
          </p:spPr>
          <p:txBody>
            <a:bodyPr>
              <a:spAutoFit/>
            </a:bodyPr>
            <a:lstStyle/>
            <a:p>
              <a:pPr>
                <a:spcBef>
                  <a:spcPct val="50000"/>
                </a:spcBef>
              </a:pPr>
              <a:r>
                <a:rPr lang="en-US" altLang="zh-CN" sz="2800" b="1">
                  <a:solidFill>
                    <a:srgbClr val="0000FF"/>
                  </a:solidFill>
                  <a:latin typeface="Times New Roman" panose="02020603050405020304" pitchFamily="18" charset="0"/>
                </a:rPr>
                <a:t>A</a:t>
              </a:r>
              <a:endParaRPr lang="en-US" altLang="zh-CN" sz="2800" b="1">
                <a:solidFill>
                  <a:srgbClr val="0000FF"/>
                </a:solidFill>
                <a:latin typeface="Times New Roman" panose="02020603050405020304" pitchFamily="18" charset="0"/>
              </a:endParaRPr>
            </a:p>
          </p:txBody>
        </p:sp>
        <p:sp>
          <p:nvSpPr>
            <p:cNvPr id="57386" name="Oval 42"/>
            <p:cNvSpPr>
              <a:spLocks noChangeArrowheads="1"/>
            </p:cNvSpPr>
            <p:nvPr/>
          </p:nvSpPr>
          <p:spPr bwMode="auto">
            <a:xfrm>
              <a:off x="4416" y="1392"/>
              <a:ext cx="73" cy="73"/>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87" name="Oval 43"/>
            <p:cNvSpPr>
              <a:spLocks noChangeArrowheads="1"/>
            </p:cNvSpPr>
            <p:nvPr/>
          </p:nvSpPr>
          <p:spPr bwMode="auto">
            <a:xfrm>
              <a:off x="4416" y="1584"/>
              <a:ext cx="73" cy="73"/>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88" name="Oval 44"/>
            <p:cNvSpPr>
              <a:spLocks noChangeArrowheads="1"/>
            </p:cNvSpPr>
            <p:nvPr/>
          </p:nvSpPr>
          <p:spPr bwMode="auto">
            <a:xfrm>
              <a:off x="4416" y="1776"/>
              <a:ext cx="73" cy="73"/>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89" name="Oval 45"/>
            <p:cNvSpPr>
              <a:spLocks noChangeArrowheads="1"/>
            </p:cNvSpPr>
            <p:nvPr/>
          </p:nvSpPr>
          <p:spPr bwMode="auto">
            <a:xfrm>
              <a:off x="5126" y="2806"/>
              <a:ext cx="58" cy="74"/>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90" name="Oval 46"/>
            <p:cNvSpPr>
              <a:spLocks noChangeArrowheads="1"/>
            </p:cNvSpPr>
            <p:nvPr/>
          </p:nvSpPr>
          <p:spPr bwMode="auto">
            <a:xfrm>
              <a:off x="4752" y="1392"/>
              <a:ext cx="73" cy="73"/>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91" name="Oval 47"/>
            <p:cNvSpPr>
              <a:spLocks noChangeArrowheads="1"/>
            </p:cNvSpPr>
            <p:nvPr/>
          </p:nvSpPr>
          <p:spPr bwMode="auto">
            <a:xfrm>
              <a:off x="4752" y="1584"/>
              <a:ext cx="73" cy="73"/>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92" name="Oval 48"/>
            <p:cNvSpPr>
              <a:spLocks noChangeArrowheads="1"/>
            </p:cNvSpPr>
            <p:nvPr/>
          </p:nvSpPr>
          <p:spPr bwMode="auto">
            <a:xfrm>
              <a:off x="4752" y="1776"/>
              <a:ext cx="73" cy="73"/>
            </a:xfrm>
            <a:prstGeom prst="ellipse">
              <a:avLst/>
            </a:prstGeom>
            <a:solidFill>
              <a:srgbClr val="EAEAEA"/>
            </a:solidFill>
            <a:ln w="28575">
              <a:solidFill>
                <a:schemeClr val="tx1"/>
              </a:solidFill>
              <a:round/>
            </a:ln>
            <a:effectLst/>
          </p:spPr>
          <p:txBody>
            <a:bodyPr wrap="none" anchor="ctr"/>
            <a:lstStyle/>
            <a:p>
              <a:endParaRPr lang="zh-CN" altLang="en-US"/>
            </a:p>
          </p:txBody>
        </p:sp>
        <p:sp>
          <p:nvSpPr>
            <p:cNvPr id="57393" name="Line 49"/>
            <p:cNvSpPr>
              <a:spLocks noChangeShapeType="1"/>
            </p:cNvSpPr>
            <p:nvPr/>
          </p:nvSpPr>
          <p:spPr bwMode="auto">
            <a:xfrm flipV="1">
              <a:off x="4800" y="1248"/>
              <a:ext cx="240" cy="336"/>
            </a:xfrm>
            <a:prstGeom prst="line">
              <a:avLst/>
            </a:prstGeom>
            <a:noFill/>
            <a:ln w="50800" cmpd="dbl">
              <a:solidFill>
                <a:srgbClr val="0000FF"/>
              </a:solidFill>
              <a:round/>
            </a:ln>
            <a:effectLst/>
          </p:spPr>
          <p:txBody>
            <a:bodyPr wrap="none" anchor="ctr"/>
            <a:lstStyle/>
            <a:p>
              <a:endParaRPr lang="zh-CN" altLang="en-US"/>
            </a:p>
          </p:txBody>
        </p:sp>
        <p:sp>
          <p:nvSpPr>
            <p:cNvPr id="57394" name="Line 50"/>
            <p:cNvSpPr>
              <a:spLocks noChangeShapeType="1"/>
            </p:cNvSpPr>
            <p:nvPr/>
          </p:nvSpPr>
          <p:spPr bwMode="auto">
            <a:xfrm>
              <a:off x="4656" y="1296"/>
              <a:ext cx="336" cy="0"/>
            </a:xfrm>
            <a:prstGeom prst="line">
              <a:avLst/>
            </a:prstGeom>
            <a:noFill/>
            <a:ln w="76200" cmpd="tri">
              <a:solidFill>
                <a:srgbClr val="0000FF"/>
              </a:solidFill>
              <a:round/>
            </a:ln>
            <a:effectLst/>
          </p:spPr>
          <p:txBody>
            <a:bodyPr wrap="none" anchor="ctr"/>
            <a:lstStyle/>
            <a:p>
              <a:endParaRPr lang="zh-CN" altLang="en-US"/>
            </a:p>
          </p:txBody>
        </p:sp>
        <p:sp>
          <p:nvSpPr>
            <p:cNvPr id="57395" name="Line 51"/>
            <p:cNvSpPr>
              <a:spLocks noChangeShapeType="1"/>
            </p:cNvSpPr>
            <p:nvPr/>
          </p:nvSpPr>
          <p:spPr bwMode="auto">
            <a:xfrm>
              <a:off x="4944" y="816"/>
              <a:ext cx="0" cy="240"/>
            </a:xfrm>
            <a:prstGeom prst="line">
              <a:avLst/>
            </a:prstGeom>
            <a:noFill/>
            <a:ln w="76200">
              <a:solidFill>
                <a:srgbClr val="FF0000"/>
              </a:solidFill>
              <a:round/>
              <a:tailEnd type="none" w="sm" len="lg"/>
            </a:ln>
            <a:effectLst/>
          </p:spPr>
          <p:txBody>
            <a:bodyPr wrap="none"/>
            <a:lstStyle/>
            <a:p>
              <a:endParaRPr lang="zh-CN" altLang="en-US"/>
            </a:p>
          </p:txBody>
        </p:sp>
      </p:grpSp>
      <p:sp>
        <p:nvSpPr>
          <p:cNvPr id="57396" name="Text Box 52"/>
          <p:cNvSpPr txBox="1">
            <a:spLocks noChangeArrowheads="1"/>
          </p:cNvSpPr>
          <p:nvPr/>
        </p:nvSpPr>
        <p:spPr bwMode="auto">
          <a:xfrm>
            <a:off x="381000" y="1004887"/>
            <a:ext cx="2286000" cy="519113"/>
          </a:xfrm>
          <a:prstGeom prst="rect">
            <a:avLst/>
          </a:prstGeom>
          <a:noFill/>
          <a:ln w="9525">
            <a:noFill/>
            <a:miter lim="800000"/>
            <a:tailEnd type="none" w="sm" len="lg"/>
          </a:ln>
          <a:effectLst/>
        </p:spPr>
        <p:txBody>
          <a:bodyPr wrap="square">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实验装置</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57397" name="Text Box 53"/>
          <p:cNvSpPr txBox="1">
            <a:spLocks noChangeArrowheads="1"/>
          </p:cNvSpPr>
          <p:nvPr/>
        </p:nvSpPr>
        <p:spPr bwMode="auto">
          <a:xfrm>
            <a:off x="304800" y="1492250"/>
            <a:ext cx="5410200" cy="946150"/>
          </a:xfrm>
          <a:prstGeom prst="rect">
            <a:avLst/>
          </a:prstGeom>
          <a:noFill/>
          <a:ln w="9525">
            <a:noFill/>
            <a:miter lim="800000"/>
            <a:tailEnd type="none" w="sm" len="lg"/>
          </a:ln>
          <a:effectLst/>
        </p:spPr>
        <p:txBody>
          <a:bodyPr wrap="square">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光照射至金属表面</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电子从金属表面逸出</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称其为</a:t>
            </a:r>
            <a:r>
              <a:rPr lang="zh-CN" altLang="en-US" sz="2800" dirty="0">
                <a:solidFill>
                  <a:srgbClr val="CC0000"/>
                </a:solidFill>
                <a:latin typeface="黑体" panose="02010609060101010101" pitchFamily="49" charset="-122"/>
                <a:ea typeface="黑体" panose="02010609060101010101" pitchFamily="49" charset="-122"/>
              </a:rPr>
              <a:t>光电子</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57398" name="Text Box 54"/>
          <p:cNvSpPr txBox="1">
            <a:spLocks noChangeArrowheads="1"/>
          </p:cNvSpPr>
          <p:nvPr/>
        </p:nvSpPr>
        <p:spPr bwMode="auto">
          <a:xfrm>
            <a:off x="457200" y="2528887"/>
            <a:ext cx="2362200" cy="519113"/>
          </a:xfrm>
          <a:prstGeom prst="rect">
            <a:avLst/>
          </a:prstGeom>
          <a:noFill/>
          <a:ln w="9525">
            <a:noFill/>
            <a:miter lim="800000"/>
            <a:tailEnd type="none" w="sm" len="lg"/>
          </a:ln>
          <a:effectLst/>
        </p:spPr>
        <p:txBody>
          <a:bodyPr wrap="square">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 实验规律</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4" name="Group 55"/>
          <p:cNvGrpSpPr/>
          <p:nvPr/>
        </p:nvGrpSpPr>
        <p:grpSpPr bwMode="auto">
          <a:xfrm>
            <a:off x="533400" y="2971800"/>
            <a:ext cx="4572000" cy="719138"/>
            <a:chOff x="288" y="1995"/>
            <a:chExt cx="2880" cy="453"/>
          </a:xfrm>
        </p:grpSpPr>
        <p:sp>
          <p:nvSpPr>
            <p:cNvPr id="57400" name="Text Box 56"/>
            <p:cNvSpPr txBox="1">
              <a:spLocks noChangeArrowheads="1"/>
            </p:cNvSpPr>
            <p:nvPr/>
          </p:nvSpPr>
          <p:spPr bwMode="auto">
            <a:xfrm>
              <a:off x="288" y="2064"/>
              <a:ext cx="2880" cy="327"/>
            </a:xfrm>
            <a:prstGeom prst="rect">
              <a:avLst/>
            </a:prstGeom>
            <a:noFill/>
            <a:ln w="9525">
              <a:noFill/>
              <a:miter lim="800000"/>
            </a:ln>
            <a:effectLst/>
          </p:spPr>
          <p:txBody>
            <a:bodyPr>
              <a:spAutoFit/>
            </a:bodyPr>
            <a:lstStyle/>
            <a:p>
              <a:pPr>
                <a:spcBef>
                  <a:spcPct val="50000"/>
                </a:spcBef>
              </a:pPr>
              <a:r>
                <a:rPr lang="en-US" altLang="zh-CN" sz="2800" dirty="0">
                  <a:solidFill>
                    <a:srgbClr val="0070C0"/>
                  </a:solidFill>
                  <a:latin typeface="黑体" panose="02010609060101010101" pitchFamily="49" charset="-122"/>
                  <a:ea typeface="黑体" panose="02010609060101010101" pitchFamily="49" charset="-122"/>
                </a:rPr>
                <a:t>1</a:t>
              </a:r>
              <a:r>
                <a:rPr lang="zh-CN" altLang="en-US" sz="2800" dirty="0">
                  <a:solidFill>
                    <a:srgbClr val="0070C0"/>
                  </a:solidFill>
                  <a:latin typeface="黑体" panose="02010609060101010101" pitchFamily="49" charset="-122"/>
                  <a:ea typeface="黑体" panose="02010609060101010101" pitchFamily="49" charset="-122"/>
                </a:rPr>
                <a:t>）</a:t>
              </a:r>
              <a:r>
                <a:rPr lang="en-US" altLang="zh-CN" sz="2800" dirty="0">
                  <a:solidFill>
                    <a:srgbClr val="0070C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截止频率（红限   ）</a:t>
              </a:r>
              <a:endParaRPr lang="zh-CN" altLang="en-US" sz="2800" dirty="0">
                <a:latin typeface="黑体" panose="02010609060101010101" pitchFamily="49" charset="-122"/>
                <a:ea typeface="黑体" panose="02010609060101010101" pitchFamily="49" charset="-122"/>
              </a:endParaRPr>
            </a:p>
          </p:txBody>
        </p:sp>
        <p:graphicFrame>
          <p:nvGraphicFramePr>
            <p:cNvPr id="57401" name="Object 57"/>
            <p:cNvGraphicFramePr>
              <a:graphicFrameLocks noChangeAspect="1"/>
            </p:cNvGraphicFramePr>
            <p:nvPr/>
          </p:nvGraphicFramePr>
          <p:xfrm>
            <a:off x="2304" y="1995"/>
            <a:ext cx="328" cy="453"/>
          </p:xfrm>
          <a:graphic>
            <a:graphicData uri="http://schemas.openxmlformats.org/presentationml/2006/ole">
              <mc:AlternateContent xmlns:mc="http://schemas.openxmlformats.org/markup-compatibility/2006">
                <mc:Choice xmlns:v="urn:schemas-microsoft-com:vml" Requires="v">
                  <p:oleObj spid="_x0000_s11265" name="公式" r:id="rId1" imgW="5791200" imgH="7924800" progId="">
                    <p:embed/>
                  </p:oleObj>
                </mc:Choice>
                <mc:Fallback>
                  <p:oleObj name="公式" r:id="rId1" imgW="5791200" imgH="7924800" progId="">
                    <p:embed/>
                    <p:pic>
                      <p:nvPicPr>
                        <p:cNvPr id="0" name="图片 11264"/>
                        <p:cNvPicPr>
                          <a:picLocks noChangeAspect="1"/>
                        </p:cNvPicPr>
                        <p:nvPr/>
                      </p:nvPicPr>
                      <p:blipFill>
                        <a:blip r:embed="rId2"/>
                        <a:stretch>
                          <a:fillRect/>
                        </a:stretch>
                      </p:blipFill>
                      <p:spPr>
                        <a:xfrm>
                          <a:off x="2304" y="1995"/>
                          <a:ext cx="328" cy="453"/>
                        </a:xfrm>
                        <a:prstGeom prst="rect">
                          <a:avLst/>
                        </a:prstGeom>
                        <a:noFill/>
                        <a:ln w="9525">
                          <a:noFill/>
                        </a:ln>
                      </p:spPr>
                    </p:pic>
                  </p:oleObj>
                </mc:Fallback>
              </mc:AlternateContent>
            </a:graphicData>
          </a:graphic>
        </p:graphicFrame>
      </p:grpSp>
      <p:sp>
        <p:nvSpPr>
          <p:cNvPr id="57402" name="Text Box 58"/>
          <p:cNvSpPr txBox="1">
            <a:spLocks noChangeArrowheads="1"/>
          </p:cNvSpPr>
          <p:nvPr/>
        </p:nvSpPr>
        <p:spPr bwMode="auto">
          <a:xfrm>
            <a:off x="228600" y="4953000"/>
            <a:ext cx="1676400" cy="1382713"/>
          </a:xfrm>
          <a:prstGeom prst="rect">
            <a:avLst/>
          </a:prstGeom>
          <a:gradFill rotWithShape="0">
            <a:gsLst>
              <a:gs pos="0">
                <a:schemeClr val="accent1"/>
              </a:gs>
              <a:gs pos="100000">
                <a:srgbClr val="FFFFFF"/>
              </a:gs>
            </a:gsLst>
            <a:lin ang="5400000" scaled="1"/>
          </a:gradFill>
          <a:ln w="9525">
            <a:solidFill>
              <a:schemeClr val="tx2"/>
            </a:solidFill>
            <a:miter lim="800000"/>
          </a:ln>
          <a:effectLst/>
        </p:spPr>
        <p:txBody>
          <a:bodyPr>
            <a:spAutoFit/>
          </a:bodyPr>
          <a:lstStyle/>
          <a:p>
            <a:pPr>
              <a:spcBef>
                <a:spcPct val="50000"/>
              </a:spcBef>
            </a:pPr>
            <a:r>
              <a:rPr lang="en-US" altLang="zh-CN" sz="2800" b="1" dirty="0">
                <a:latin typeface="Times New Roman" panose="02020603050405020304" pitchFamily="18" charset="0"/>
              </a:rPr>
              <a:t>    </a:t>
            </a:r>
            <a:r>
              <a:rPr lang="en-US" altLang="zh-CN" sz="9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几种纯金属的</a:t>
            </a:r>
            <a:r>
              <a:rPr lang="zh-CN" altLang="en-US" sz="2800" dirty="0">
                <a:solidFill>
                  <a:srgbClr val="CC0000"/>
                </a:solidFill>
                <a:latin typeface="黑体" panose="02010609060101010101" pitchFamily="49" charset="-122"/>
                <a:ea typeface="黑体" panose="02010609060101010101" pitchFamily="49" charset="-122"/>
              </a:rPr>
              <a:t>截止</a:t>
            </a:r>
            <a:r>
              <a:rPr lang="zh-CN" altLang="en-US" sz="2800" dirty="0">
                <a:latin typeface="黑体" panose="02010609060101010101" pitchFamily="49" charset="-122"/>
                <a:ea typeface="黑体" panose="02010609060101010101" pitchFamily="49" charset="-122"/>
              </a:rPr>
              <a:t>频率</a:t>
            </a:r>
            <a:endParaRPr lang="zh-CN" altLang="en-US" sz="2400" dirty="0">
              <a:latin typeface="黑体" panose="02010609060101010101" pitchFamily="49" charset="-122"/>
              <a:ea typeface="黑体" panose="02010609060101010101" pitchFamily="49" charset="-122"/>
            </a:endParaRPr>
          </a:p>
        </p:txBody>
      </p:sp>
      <p:grpSp>
        <p:nvGrpSpPr>
          <p:cNvPr id="5" name="Group 59"/>
          <p:cNvGrpSpPr/>
          <p:nvPr/>
        </p:nvGrpSpPr>
        <p:grpSpPr bwMode="auto">
          <a:xfrm>
            <a:off x="76200" y="3429000"/>
            <a:ext cx="5715000" cy="1106488"/>
            <a:chOff x="96" y="2332"/>
            <a:chExt cx="3600" cy="697"/>
          </a:xfrm>
        </p:grpSpPr>
        <p:graphicFrame>
          <p:nvGraphicFramePr>
            <p:cNvPr id="57404" name="Object 60"/>
            <p:cNvGraphicFramePr>
              <a:graphicFrameLocks noChangeAspect="1"/>
            </p:cNvGraphicFramePr>
            <p:nvPr/>
          </p:nvGraphicFramePr>
          <p:xfrm>
            <a:off x="1081" y="2332"/>
            <a:ext cx="935" cy="528"/>
          </p:xfrm>
          <a:graphic>
            <a:graphicData uri="http://schemas.openxmlformats.org/presentationml/2006/ole">
              <mc:AlternateContent xmlns:mc="http://schemas.openxmlformats.org/markup-compatibility/2006">
                <mc:Choice xmlns:v="urn:schemas-microsoft-com:vml" Requires="v">
                  <p:oleObj spid="_x0000_s11309" name="Equation" r:id="rId3" imgW="9753600" imgH="5486400" progId="">
                    <p:embed/>
                  </p:oleObj>
                </mc:Choice>
                <mc:Fallback>
                  <p:oleObj name="Equation" r:id="rId3" imgW="9753600" imgH="5486400" progId="">
                    <p:embed/>
                    <p:pic>
                      <p:nvPicPr>
                        <p:cNvPr id="0" name="图片 11308"/>
                        <p:cNvPicPr>
                          <a:picLocks noChangeAspect="1"/>
                        </p:cNvPicPr>
                        <p:nvPr/>
                      </p:nvPicPr>
                      <p:blipFill>
                        <a:blip r:embed="rId4"/>
                        <a:stretch>
                          <a:fillRect/>
                        </a:stretch>
                      </p:blipFill>
                      <p:spPr>
                        <a:xfrm>
                          <a:off x="1081" y="2332"/>
                          <a:ext cx="935" cy="528"/>
                        </a:xfrm>
                        <a:prstGeom prst="rect">
                          <a:avLst/>
                        </a:prstGeom>
                        <a:noFill/>
                        <a:ln w="9525">
                          <a:noFill/>
                        </a:ln>
                      </p:spPr>
                    </p:pic>
                  </p:oleObj>
                </mc:Fallback>
              </mc:AlternateContent>
            </a:graphicData>
          </a:graphic>
        </p:graphicFrame>
        <p:sp>
          <p:nvSpPr>
            <p:cNvPr id="57405" name="Rectangle 61"/>
            <p:cNvSpPr>
              <a:spLocks noChangeArrowheads="1"/>
            </p:cNvSpPr>
            <p:nvPr/>
          </p:nvSpPr>
          <p:spPr bwMode="auto">
            <a:xfrm>
              <a:off x="96" y="2428"/>
              <a:ext cx="3600" cy="601"/>
            </a:xfrm>
            <a:prstGeom prst="rect">
              <a:avLst/>
            </a:prstGeom>
            <a:noFill/>
            <a:ln w="9525">
              <a:noFill/>
              <a:miter lim="800000"/>
              <a:tailEnd type="none" w="sm" len="lg"/>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仅当        才发生光电效应，截止频率与</a:t>
              </a:r>
              <a:r>
                <a:rPr lang="zh-CN" altLang="en-US" sz="2800" dirty="0">
                  <a:solidFill>
                    <a:srgbClr val="CC0000"/>
                  </a:solidFill>
                  <a:latin typeface="黑体" panose="02010609060101010101" pitchFamily="49" charset="-122"/>
                  <a:ea typeface="黑体" panose="02010609060101010101" pitchFamily="49" charset="-122"/>
                </a:rPr>
                <a:t>材料有关</a:t>
              </a:r>
              <a:r>
                <a:rPr lang="zh-CN" altLang="en-US" sz="2800" dirty="0">
                  <a:latin typeface="黑体" panose="02010609060101010101" pitchFamily="49" charset="-122"/>
                  <a:ea typeface="黑体" panose="02010609060101010101" pitchFamily="49" charset="-122"/>
                </a:rPr>
                <a:t>与</a:t>
              </a:r>
              <a:r>
                <a:rPr lang="zh-CN" altLang="en-US" sz="2800" dirty="0">
                  <a:solidFill>
                    <a:srgbClr val="CC0000"/>
                  </a:solidFill>
                  <a:latin typeface="黑体" panose="02010609060101010101" pitchFamily="49" charset="-122"/>
                  <a:ea typeface="黑体" panose="02010609060101010101" pitchFamily="49" charset="-122"/>
                </a:rPr>
                <a:t>光强无关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grpSp>
        <p:nvGrpSpPr>
          <p:cNvPr id="6" name="Group 62"/>
          <p:cNvGrpSpPr/>
          <p:nvPr/>
        </p:nvGrpSpPr>
        <p:grpSpPr bwMode="auto">
          <a:xfrm>
            <a:off x="2057400" y="4954588"/>
            <a:ext cx="7543800" cy="1390650"/>
            <a:chOff x="1296" y="3168"/>
            <a:chExt cx="4752" cy="876"/>
          </a:xfrm>
        </p:grpSpPr>
        <p:sp>
          <p:nvSpPr>
            <p:cNvPr id="57407" name="Rectangle 63"/>
            <p:cNvSpPr>
              <a:spLocks noChangeArrowheads="1"/>
            </p:cNvSpPr>
            <p:nvPr/>
          </p:nvSpPr>
          <p:spPr bwMode="auto">
            <a:xfrm>
              <a:off x="1296" y="3168"/>
              <a:ext cx="4368" cy="864"/>
            </a:xfrm>
            <a:prstGeom prst="rect">
              <a:avLst/>
            </a:prstGeom>
            <a:solidFill>
              <a:schemeClr val="bg1"/>
            </a:solidFill>
            <a:ln w="28575">
              <a:solidFill>
                <a:srgbClr val="0000FF"/>
              </a:solidFill>
              <a:miter lim="800000"/>
              <a:tailEnd type="none" w="sm" len="lg"/>
            </a:ln>
            <a:effectLst/>
          </p:spPr>
          <p:txBody>
            <a:bodyPr wrap="none" anchor="ctr"/>
            <a:lstStyle/>
            <a:p>
              <a:endParaRPr lang="zh-CN" altLang="en-US"/>
            </a:p>
          </p:txBody>
        </p:sp>
        <p:sp>
          <p:nvSpPr>
            <p:cNvPr id="57408" name="Line 64"/>
            <p:cNvSpPr>
              <a:spLocks noChangeShapeType="1"/>
            </p:cNvSpPr>
            <p:nvPr/>
          </p:nvSpPr>
          <p:spPr bwMode="auto">
            <a:xfrm>
              <a:off x="1296" y="3480"/>
              <a:ext cx="4371" cy="0"/>
            </a:xfrm>
            <a:prstGeom prst="line">
              <a:avLst/>
            </a:prstGeom>
            <a:noFill/>
            <a:ln w="9525">
              <a:solidFill>
                <a:schemeClr val="tx1"/>
              </a:solidFill>
              <a:round/>
              <a:tailEnd type="none" w="sm" len="lg"/>
            </a:ln>
            <a:effectLst/>
          </p:spPr>
          <p:txBody>
            <a:bodyPr wrap="none"/>
            <a:lstStyle/>
            <a:p>
              <a:endParaRPr lang="zh-CN" altLang="en-US"/>
            </a:p>
          </p:txBody>
        </p:sp>
        <p:sp>
          <p:nvSpPr>
            <p:cNvPr id="57409" name="Line 65"/>
            <p:cNvSpPr>
              <a:spLocks noChangeShapeType="1"/>
            </p:cNvSpPr>
            <p:nvPr/>
          </p:nvSpPr>
          <p:spPr bwMode="auto">
            <a:xfrm>
              <a:off x="2400"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57410" name="Text Box 66"/>
            <p:cNvSpPr txBox="1">
              <a:spLocks noChangeArrowheads="1"/>
            </p:cNvSpPr>
            <p:nvPr/>
          </p:nvSpPr>
          <p:spPr bwMode="auto">
            <a:xfrm>
              <a:off x="1536" y="3168"/>
              <a:ext cx="768"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金属</a:t>
              </a:r>
              <a:endParaRPr lang="zh-CN" altLang="en-US" sz="2800" dirty="0">
                <a:latin typeface="黑体" panose="02010609060101010101" pitchFamily="49" charset="-122"/>
                <a:ea typeface="黑体" panose="02010609060101010101" pitchFamily="49" charset="-122"/>
              </a:endParaRPr>
            </a:p>
          </p:txBody>
        </p:sp>
        <p:sp>
          <p:nvSpPr>
            <p:cNvPr id="57411" name="Text Box 67"/>
            <p:cNvSpPr txBox="1">
              <a:spLocks noChangeArrowheads="1"/>
            </p:cNvSpPr>
            <p:nvPr/>
          </p:nvSpPr>
          <p:spPr bwMode="auto">
            <a:xfrm>
              <a:off x="1344" y="3456"/>
              <a:ext cx="2544"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截止频率</a:t>
              </a:r>
              <a:endParaRPr lang="zh-CN" altLang="en-US" sz="2800" dirty="0">
                <a:latin typeface="黑体" panose="02010609060101010101" pitchFamily="49" charset="-122"/>
                <a:ea typeface="黑体" panose="02010609060101010101" pitchFamily="49" charset="-122"/>
              </a:endParaRPr>
            </a:p>
          </p:txBody>
        </p:sp>
        <p:graphicFrame>
          <p:nvGraphicFramePr>
            <p:cNvPr id="57412" name="Object 68"/>
            <p:cNvGraphicFramePr>
              <a:graphicFrameLocks noChangeAspect="1"/>
            </p:cNvGraphicFramePr>
            <p:nvPr/>
          </p:nvGraphicFramePr>
          <p:xfrm>
            <a:off x="1392" y="3712"/>
            <a:ext cx="1008" cy="332"/>
          </p:xfrm>
          <a:graphic>
            <a:graphicData uri="http://schemas.openxmlformats.org/presentationml/2006/ole">
              <mc:AlternateContent xmlns:mc="http://schemas.openxmlformats.org/markup-compatibility/2006">
                <mc:Choice xmlns:v="urn:schemas-microsoft-com:vml" Requires="v">
                  <p:oleObj spid="_x0000_s11310" name="Equation" r:id="rId5" imgW="26822400" imgH="8839200" progId="">
                    <p:embed/>
                  </p:oleObj>
                </mc:Choice>
                <mc:Fallback>
                  <p:oleObj name="Equation" r:id="rId5" imgW="26822400" imgH="8839200" progId="">
                    <p:embed/>
                    <p:pic>
                      <p:nvPicPr>
                        <p:cNvPr id="0" name="图片 11309"/>
                        <p:cNvPicPr>
                          <a:picLocks noChangeAspect="1"/>
                        </p:cNvPicPr>
                        <p:nvPr/>
                      </p:nvPicPr>
                      <p:blipFill>
                        <a:blip r:embed="rId6"/>
                        <a:stretch>
                          <a:fillRect/>
                        </a:stretch>
                      </p:blipFill>
                      <p:spPr>
                        <a:xfrm>
                          <a:off x="1392" y="3712"/>
                          <a:ext cx="1008" cy="332"/>
                        </a:xfrm>
                        <a:prstGeom prst="rect">
                          <a:avLst/>
                        </a:prstGeom>
                        <a:noFill/>
                        <a:ln w="9525">
                          <a:noFill/>
                        </a:ln>
                      </p:spPr>
                    </p:pic>
                  </p:oleObj>
                </mc:Fallback>
              </mc:AlternateContent>
            </a:graphicData>
          </a:graphic>
        </p:graphicFrame>
        <p:sp>
          <p:nvSpPr>
            <p:cNvPr id="57413" name="Line 69"/>
            <p:cNvSpPr>
              <a:spLocks noChangeShapeType="1"/>
            </p:cNvSpPr>
            <p:nvPr/>
          </p:nvSpPr>
          <p:spPr bwMode="auto">
            <a:xfrm>
              <a:off x="3072"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57414" name="Line 70"/>
            <p:cNvSpPr>
              <a:spLocks noChangeShapeType="1"/>
            </p:cNvSpPr>
            <p:nvPr/>
          </p:nvSpPr>
          <p:spPr bwMode="auto">
            <a:xfrm>
              <a:off x="3744"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57415" name="Line 71"/>
            <p:cNvSpPr>
              <a:spLocks noChangeShapeType="1"/>
            </p:cNvSpPr>
            <p:nvPr/>
          </p:nvSpPr>
          <p:spPr bwMode="auto">
            <a:xfrm>
              <a:off x="4416"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57416" name="Line 72"/>
            <p:cNvSpPr>
              <a:spLocks noChangeShapeType="1"/>
            </p:cNvSpPr>
            <p:nvPr/>
          </p:nvSpPr>
          <p:spPr bwMode="auto">
            <a:xfrm>
              <a:off x="5088"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57417" name="Text Box 73"/>
            <p:cNvSpPr txBox="1">
              <a:spLocks noChangeArrowheads="1"/>
            </p:cNvSpPr>
            <p:nvPr/>
          </p:nvSpPr>
          <p:spPr bwMode="auto">
            <a:xfrm>
              <a:off x="2400" y="3600"/>
              <a:ext cx="1056" cy="327"/>
            </a:xfrm>
            <a:prstGeom prst="rect">
              <a:avLst/>
            </a:prstGeom>
            <a:noFill/>
            <a:ln w="9525">
              <a:noFill/>
              <a:miter lim="800000"/>
              <a:tailEnd type="none" w="sm" len="lg"/>
            </a:ln>
            <a:effectLst/>
          </p:spPr>
          <p:txBody>
            <a:bodyPr>
              <a:spAutoFit/>
            </a:bodyPr>
            <a:lstStyle/>
            <a:p>
              <a:pPr>
                <a:spcBef>
                  <a:spcPct val="50000"/>
                </a:spcBef>
              </a:pPr>
              <a:r>
                <a:rPr lang="en-US" altLang="zh-CN" sz="2800"/>
                <a:t>4.545</a:t>
              </a:r>
              <a:endParaRPr lang="en-US" altLang="zh-CN" sz="2800"/>
            </a:p>
          </p:txBody>
        </p:sp>
        <p:sp>
          <p:nvSpPr>
            <p:cNvPr id="57418" name="Text Box 74"/>
            <p:cNvSpPr txBox="1">
              <a:spLocks noChangeArrowheads="1"/>
            </p:cNvSpPr>
            <p:nvPr/>
          </p:nvSpPr>
          <p:spPr bwMode="auto">
            <a:xfrm>
              <a:off x="3120" y="3600"/>
              <a:ext cx="768" cy="327"/>
            </a:xfrm>
            <a:prstGeom prst="rect">
              <a:avLst/>
            </a:prstGeom>
            <a:noFill/>
            <a:ln w="9525">
              <a:noFill/>
              <a:miter lim="800000"/>
              <a:tailEnd type="none" w="sm" len="lg"/>
            </a:ln>
            <a:effectLst/>
          </p:spPr>
          <p:txBody>
            <a:bodyPr>
              <a:spAutoFit/>
            </a:bodyPr>
            <a:lstStyle/>
            <a:p>
              <a:pPr>
                <a:spcBef>
                  <a:spcPct val="50000"/>
                </a:spcBef>
              </a:pPr>
              <a:r>
                <a:rPr lang="en-US" altLang="zh-CN" sz="2800"/>
                <a:t>4.39</a:t>
              </a:r>
              <a:endParaRPr lang="en-US" altLang="zh-CN" sz="2800"/>
            </a:p>
          </p:txBody>
        </p:sp>
        <p:sp>
          <p:nvSpPr>
            <p:cNvPr id="57419" name="Text Box 75"/>
            <p:cNvSpPr txBox="1">
              <a:spLocks noChangeArrowheads="1"/>
            </p:cNvSpPr>
            <p:nvPr/>
          </p:nvSpPr>
          <p:spPr bwMode="auto">
            <a:xfrm>
              <a:off x="3744" y="3600"/>
              <a:ext cx="1056" cy="327"/>
            </a:xfrm>
            <a:prstGeom prst="rect">
              <a:avLst/>
            </a:prstGeom>
            <a:noFill/>
            <a:ln w="9525">
              <a:noFill/>
              <a:miter lim="800000"/>
              <a:tailEnd type="none" w="sm" len="lg"/>
            </a:ln>
            <a:effectLst/>
          </p:spPr>
          <p:txBody>
            <a:bodyPr>
              <a:spAutoFit/>
            </a:bodyPr>
            <a:lstStyle/>
            <a:p>
              <a:pPr>
                <a:spcBef>
                  <a:spcPct val="50000"/>
                </a:spcBef>
              </a:pPr>
              <a:r>
                <a:rPr lang="en-US" altLang="zh-CN" sz="2800"/>
                <a:t>8.065</a:t>
              </a:r>
              <a:endParaRPr lang="en-US" altLang="zh-CN" sz="2800"/>
            </a:p>
          </p:txBody>
        </p:sp>
        <p:sp>
          <p:nvSpPr>
            <p:cNvPr id="57420" name="Text Box 76"/>
            <p:cNvSpPr txBox="1">
              <a:spLocks noChangeArrowheads="1"/>
            </p:cNvSpPr>
            <p:nvPr/>
          </p:nvSpPr>
          <p:spPr bwMode="auto">
            <a:xfrm>
              <a:off x="4368" y="3609"/>
              <a:ext cx="1392" cy="327"/>
            </a:xfrm>
            <a:prstGeom prst="rect">
              <a:avLst/>
            </a:prstGeom>
            <a:noFill/>
            <a:ln w="9525">
              <a:noFill/>
              <a:miter lim="800000"/>
              <a:tailEnd type="none" w="sm" len="lg"/>
            </a:ln>
            <a:effectLst/>
          </p:spPr>
          <p:txBody>
            <a:bodyPr>
              <a:spAutoFit/>
            </a:bodyPr>
            <a:lstStyle/>
            <a:p>
              <a:pPr>
                <a:spcBef>
                  <a:spcPct val="50000"/>
                </a:spcBef>
              </a:pPr>
              <a:r>
                <a:rPr lang="en-US" altLang="zh-CN" sz="2800"/>
                <a:t>11.53</a:t>
              </a:r>
              <a:endParaRPr lang="en-US" altLang="zh-CN" sz="2800"/>
            </a:p>
          </p:txBody>
        </p:sp>
        <p:sp>
          <p:nvSpPr>
            <p:cNvPr id="57421" name="Text Box 77"/>
            <p:cNvSpPr txBox="1">
              <a:spLocks noChangeArrowheads="1"/>
            </p:cNvSpPr>
            <p:nvPr/>
          </p:nvSpPr>
          <p:spPr bwMode="auto">
            <a:xfrm>
              <a:off x="2544" y="3168"/>
              <a:ext cx="3408"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铯 </a:t>
              </a:r>
              <a:r>
                <a:rPr lang="zh-CN" altLang="en-US" sz="2800" b="1" dirty="0"/>
                <a:t>       </a:t>
              </a:r>
              <a:r>
                <a:rPr lang="zh-CN" altLang="en-US" sz="2800" dirty="0">
                  <a:latin typeface="黑体" panose="02010609060101010101" pitchFamily="49" charset="-122"/>
                  <a:ea typeface="黑体" panose="02010609060101010101" pitchFamily="49" charset="-122"/>
                </a:rPr>
                <a:t>钠 </a:t>
              </a:r>
              <a:r>
                <a:rPr lang="zh-CN" altLang="en-US" sz="2800" b="1" dirty="0"/>
                <a:t>      </a:t>
              </a:r>
              <a:r>
                <a:rPr lang="zh-CN" altLang="en-US" sz="2800" dirty="0">
                  <a:latin typeface="黑体" panose="02010609060101010101" pitchFamily="49" charset="-122"/>
                  <a:ea typeface="黑体" panose="02010609060101010101" pitchFamily="49" charset="-122"/>
                </a:rPr>
                <a:t>锌</a:t>
              </a:r>
              <a:r>
                <a:rPr lang="zh-CN" altLang="en-US" sz="2800" b="1" dirty="0"/>
                <a:t>       </a:t>
              </a:r>
              <a:r>
                <a:rPr lang="zh-CN" altLang="en-US" sz="2800" dirty="0">
                  <a:latin typeface="黑体" panose="02010609060101010101" pitchFamily="49" charset="-122"/>
                  <a:ea typeface="黑体" panose="02010609060101010101" pitchFamily="49" charset="-122"/>
                </a:rPr>
                <a:t>铱   </a:t>
              </a:r>
              <a:r>
                <a:rPr lang="zh-CN" altLang="en-US" sz="2800" b="1" dirty="0"/>
                <a:t>   </a:t>
              </a:r>
              <a:r>
                <a:rPr lang="zh-CN" altLang="en-US" sz="2800" dirty="0">
                  <a:latin typeface="黑体" panose="02010609060101010101" pitchFamily="49" charset="-122"/>
                  <a:ea typeface="黑体" panose="02010609060101010101" pitchFamily="49" charset="-122"/>
                </a:rPr>
                <a:t>铂</a:t>
              </a:r>
              <a:endParaRPr lang="zh-CN" altLang="en-US" sz="2800" dirty="0">
                <a:latin typeface="黑体" panose="02010609060101010101" pitchFamily="49" charset="-122"/>
                <a:ea typeface="黑体" panose="02010609060101010101" pitchFamily="49" charset="-122"/>
              </a:endParaRPr>
            </a:p>
          </p:txBody>
        </p:sp>
        <p:sp>
          <p:nvSpPr>
            <p:cNvPr id="57422" name="Text Box 78"/>
            <p:cNvSpPr txBox="1">
              <a:spLocks noChangeArrowheads="1"/>
            </p:cNvSpPr>
            <p:nvPr/>
          </p:nvSpPr>
          <p:spPr bwMode="auto">
            <a:xfrm>
              <a:off x="4992" y="3600"/>
              <a:ext cx="1056" cy="327"/>
            </a:xfrm>
            <a:prstGeom prst="rect">
              <a:avLst/>
            </a:prstGeom>
            <a:noFill/>
            <a:ln w="9525">
              <a:noFill/>
              <a:miter lim="800000"/>
              <a:tailEnd type="none" w="sm" len="lg"/>
            </a:ln>
            <a:effectLst/>
          </p:spPr>
          <p:txBody>
            <a:bodyPr>
              <a:spAutoFit/>
            </a:bodyPr>
            <a:lstStyle/>
            <a:p>
              <a:pPr>
                <a:spcBef>
                  <a:spcPct val="50000"/>
                </a:spcBef>
              </a:pPr>
              <a:r>
                <a:rPr lang="en-US" altLang="zh-CN" sz="2800"/>
                <a:t> 19.29</a:t>
              </a:r>
              <a:endParaRPr lang="en-US" altLang="zh-CN" sz="280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96"/>
                                        </p:tgtEl>
                                        <p:attrNameLst>
                                          <p:attrName>style.visibility</p:attrName>
                                        </p:attrNameLst>
                                      </p:cBhvr>
                                      <p:to>
                                        <p:strVal val="visible"/>
                                      </p:to>
                                    </p:set>
                                    <p:animEffect transition="in" filter="blinds(horizontal)">
                                      <p:cBhvr>
                                        <p:cTn id="7" dur="500"/>
                                        <p:tgtEl>
                                          <p:spTgt spid="5739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97"/>
                                        </p:tgtEl>
                                        <p:attrNameLst>
                                          <p:attrName>style.visibility</p:attrName>
                                        </p:attrNameLst>
                                      </p:cBhvr>
                                      <p:to>
                                        <p:strVal val="visible"/>
                                      </p:to>
                                    </p:set>
                                    <p:animEffect transition="in" filter="blinds(horizontal)">
                                      <p:cBhvr>
                                        <p:cTn id="17" dur="500"/>
                                        <p:tgtEl>
                                          <p:spTgt spid="573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7398"/>
                                        </p:tgtEl>
                                        <p:attrNameLst>
                                          <p:attrName>style.visibility</p:attrName>
                                        </p:attrNameLst>
                                      </p:cBhvr>
                                      <p:to>
                                        <p:strVal val="visible"/>
                                      </p:to>
                                    </p:set>
                                    <p:animEffect transition="in" filter="blinds(horizontal)">
                                      <p:cBhvr>
                                        <p:cTn id="22" dur="500"/>
                                        <p:tgtEl>
                                          <p:spTgt spid="5739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57402"/>
                                        </p:tgtEl>
                                        <p:attrNameLst>
                                          <p:attrName>style.visibility</p:attrName>
                                        </p:attrNameLst>
                                      </p:cBhvr>
                                      <p:to>
                                        <p:strVal val="visible"/>
                                      </p:to>
                                    </p:set>
                                    <p:animEffect transition="in" filter="blinds(vertical)">
                                      <p:cBhvr>
                                        <p:cTn id="37" dur="500"/>
                                        <p:tgtEl>
                                          <p:spTgt spid="5740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96" grpId="0" autoUpdateAnimBg="0"/>
      <p:bldP spid="57397" grpId="0" autoUpdateAnimBg="0"/>
      <p:bldP spid="57398" grpId="0" autoUpdateAnimBg="0"/>
      <p:bldP spid="5740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486400" y="3760787"/>
            <a:ext cx="3352800" cy="2944813"/>
            <a:chOff x="3456" y="2256"/>
            <a:chExt cx="2112" cy="1855"/>
          </a:xfrm>
        </p:grpSpPr>
        <p:sp>
          <p:nvSpPr>
            <p:cNvPr id="58371" name="Rectangle 3"/>
            <p:cNvSpPr>
              <a:spLocks noChangeArrowheads="1"/>
            </p:cNvSpPr>
            <p:nvPr/>
          </p:nvSpPr>
          <p:spPr bwMode="auto">
            <a:xfrm>
              <a:off x="3456" y="2256"/>
              <a:ext cx="2112" cy="1824"/>
            </a:xfrm>
            <a:prstGeom prst="rect">
              <a:avLst/>
            </a:prstGeom>
            <a:solidFill>
              <a:schemeClr val="bg1"/>
            </a:solidFill>
            <a:ln w="9525">
              <a:solidFill>
                <a:srgbClr val="006666"/>
              </a:solidFill>
              <a:miter lim="800000"/>
              <a:tailEnd type="none" w="sm" len="lg"/>
            </a:ln>
            <a:effectLst/>
          </p:spPr>
          <p:txBody>
            <a:bodyPr wrap="none" anchor="ctr"/>
            <a:lstStyle/>
            <a:p>
              <a:endParaRPr lang="zh-CN" altLang="en-US"/>
            </a:p>
          </p:txBody>
        </p:sp>
        <p:cxnSp>
          <p:nvCxnSpPr>
            <p:cNvPr id="58372" name="AutoShape 4"/>
            <p:cNvCxnSpPr>
              <a:cxnSpLocks noChangeShapeType="1"/>
              <a:stCxn id="58371" idx="0"/>
            </p:cNvCxnSpPr>
            <p:nvPr/>
          </p:nvCxnSpPr>
          <p:spPr bwMode="auto">
            <a:xfrm rot="16200000" flipH="1" flipV="1">
              <a:off x="3939" y="2105"/>
              <a:ext cx="422" cy="724"/>
            </a:xfrm>
            <a:prstGeom prst="curvedConnector4">
              <a:avLst>
                <a:gd name="adj1" fmla="val -34125"/>
                <a:gd name="adj2" fmla="val -165745"/>
              </a:avLst>
            </a:prstGeom>
            <a:noFill/>
            <a:ln w="9525">
              <a:noFill/>
              <a:round/>
            </a:ln>
            <a:effectLst/>
          </p:spPr>
        </p:cxnSp>
        <p:sp>
          <p:nvSpPr>
            <p:cNvPr id="58373" name="Line 5"/>
            <p:cNvSpPr>
              <a:spLocks noChangeShapeType="1"/>
            </p:cNvSpPr>
            <p:nvPr/>
          </p:nvSpPr>
          <p:spPr bwMode="auto">
            <a:xfrm flipV="1">
              <a:off x="3648" y="3768"/>
              <a:ext cx="1824"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58374" name="Line 6"/>
            <p:cNvSpPr>
              <a:spLocks noChangeShapeType="1"/>
            </p:cNvSpPr>
            <p:nvPr/>
          </p:nvSpPr>
          <p:spPr bwMode="auto">
            <a:xfrm flipV="1">
              <a:off x="4092" y="2426"/>
              <a:ext cx="0" cy="1342"/>
            </a:xfrm>
            <a:prstGeom prst="line">
              <a:avLst/>
            </a:prstGeom>
            <a:noFill/>
            <a:ln w="12700">
              <a:solidFill>
                <a:schemeClr val="tx1"/>
              </a:solidFill>
              <a:round/>
              <a:tailEnd type="triangle" w="sm" len="lg"/>
            </a:ln>
            <a:effectLst/>
          </p:spPr>
          <p:txBody>
            <a:bodyPr wrap="none" anchor="ctr"/>
            <a:lstStyle/>
            <a:p>
              <a:endParaRPr lang="zh-CN" altLang="en-US"/>
            </a:p>
          </p:txBody>
        </p:sp>
        <p:sp>
          <p:nvSpPr>
            <p:cNvPr id="58375" name="Line 7"/>
            <p:cNvSpPr>
              <a:spLocks noChangeShapeType="1"/>
            </p:cNvSpPr>
            <p:nvPr/>
          </p:nvSpPr>
          <p:spPr bwMode="auto">
            <a:xfrm>
              <a:off x="4092" y="3043"/>
              <a:ext cx="1149" cy="0"/>
            </a:xfrm>
            <a:prstGeom prst="line">
              <a:avLst/>
            </a:prstGeom>
            <a:noFill/>
            <a:ln w="19050">
              <a:solidFill>
                <a:schemeClr val="tx1"/>
              </a:solidFill>
              <a:prstDash val="dash"/>
              <a:round/>
            </a:ln>
            <a:effectLst/>
          </p:spPr>
          <p:txBody>
            <a:bodyPr wrap="none" anchor="ctr"/>
            <a:lstStyle/>
            <a:p>
              <a:endParaRPr lang="zh-CN" altLang="en-US"/>
            </a:p>
          </p:txBody>
        </p:sp>
        <p:sp>
          <p:nvSpPr>
            <p:cNvPr id="58376" name="Line 8"/>
            <p:cNvSpPr>
              <a:spLocks noChangeShapeType="1"/>
            </p:cNvSpPr>
            <p:nvPr/>
          </p:nvSpPr>
          <p:spPr bwMode="auto">
            <a:xfrm>
              <a:off x="4092" y="2753"/>
              <a:ext cx="1149" cy="0"/>
            </a:xfrm>
            <a:prstGeom prst="line">
              <a:avLst/>
            </a:prstGeom>
            <a:noFill/>
            <a:ln w="19050">
              <a:solidFill>
                <a:schemeClr val="tx1"/>
              </a:solidFill>
              <a:prstDash val="dash"/>
              <a:round/>
            </a:ln>
            <a:effectLst/>
          </p:spPr>
          <p:txBody>
            <a:bodyPr wrap="none" anchor="ctr"/>
            <a:lstStyle/>
            <a:p>
              <a:endParaRPr lang="zh-CN" altLang="en-US"/>
            </a:p>
          </p:txBody>
        </p:sp>
        <p:graphicFrame>
          <p:nvGraphicFramePr>
            <p:cNvPr id="58377" name="Object 9"/>
            <p:cNvGraphicFramePr>
              <a:graphicFrameLocks noChangeAspect="1"/>
            </p:cNvGraphicFramePr>
            <p:nvPr/>
          </p:nvGraphicFramePr>
          <p:xfrm>
            <a:off x="4768" y="2736"/>
            <a:ext cx="183" cy="309"/>
          </p:xfrm>
          <a:graphic>
            <a:graphicData uri="http://schemas.openxmlformats.org/presentationml/2006/ole">
              <mc:AlternateContent xmlns:mc="http://schemas.openxmlformats.org/markup-compatibility/2006">
                <mc:Choice xmlns:v="urn:schemas-microsoft-com:vml" Requires="v">
                  <p:oleObj spid="_x0000_s12289" name="公式" r:id="rId1" imgW="4876800" imgH="7620000" progId="">
                    <p:embed/>
                  </p:oleObj>
                </mc:Choice>
                <mc:Fallback>
                  <p:oleObj name="公式" r:id="rId1" imgW="4876800" imgH="7620000" progId="">
                    <p:embed/>
                    <p:pic>
                      <p:nvPicPr>
                        <p:cNvPr id="0" name="图片 12288"/>
                        <p:cNvPicPr>
                          <a:picLocks noChangeAspect="1"/>
                        </p:cNvPicPr>
                        <p:nvPr/>
                      </p:nvPicPr>
                      <p:blipFill>
                        <a:blip r:embed="rId2"/>
                        <a:stretch>
                          <a:fillRect/>
                        </a:stretch>
                      </p:blipFill>
                      <p:spPr>
                        <a:xfrm>
                          <a:off x="4768" y="2736"/>
                          <a:ext cx="183" cy="309"/>
                        </a:xfrm>
                        <a:prstGeom prst="rect">
                          <a:avLst/>
                        </a:prstGeom>
                        <a:noFill/>
                        <a:ln w="9525">
                          <a:noFill/>
                        </a:ln>
                      </p:spPr>
                    </p:pic>
                  </p:oleObj>
                </mc:Fallback>
              </mc:AlternateContent>
            </a:graphicData>
          </a:graphic>
        </p:graphicFrame>
        <p:graphicFrame>
          <p:nvGraphicFramePr>
            <p:cNvPr id="58378" name="Object 10"/>
            <p:cNvGraphicFramePr>
              <a:graphicFrameLocks noChangeAspect="1"/>
            </p:cNvGraphicFramePr>
            <p:nvPr/>
          </p:nvGraphicFramePr>
          <p:xfrm>
            <a:off x="4797" y="2448"/>
            <a:ext cx="194" cy="307"/>
          </p:xfrm>
          <a:graphic>
            <a:graphicData uri="http://schemas.openxmlformats.org/presentationml/2006/ole">
              <mc:AlternateContent xmlns:mc="http://schemas.openxmlformats.org/markup-compatibility/2006">
                <mc:Choice xmlns:v="urn:schemas-microsoft-com:vml" Requires="v">
                  <p:oleObj spid="_x0000_s12529" name="公式" r:id="rId3" imgW="5181600" imgH="7620000" progId="">
                    <p:embed/>
                  </p:oleObj>
                </mc:Choice>
                <mc:Fallback>
                  <p:oleObj name="公式" r:id="rId3" imgW="5181600" imgH="7620000" progId="">
                    <p:embed/>
                    <p:pic>
                      <p:nvPicPr>
                        <p:cNvPr id="0" name="图片 12528"/>
                        <p:cNvPicPr>
                          <a:picLocks noChangeAspect="1"/>
                        </p:cNvPicPr>
                        <p:nvPr/>
                      </p:nvPicPr>
                      <p:blipFill>
                        <a:blip r:embed="rId4"/>
                        <a:stretch>
                          <a:fillRect/>
                        </a:stretch>
                      </p:blipFill>
                      <p:spPr>
                        <a:xfrm>
                          <a:off x="4797" y="2448"/>
                          <a:ext cx="194" cy="307"/>
                        </a:xfrm>
                        <a:prstGeom prst="rect">
                          <a:avLst/>
                        </a:prstGeom>
                        <a:noFill/>
                        <a:ln w="9525">
                          <a:noFill/>
                        </a:ln>
                      </p:spPr>
                    </p:pic>
                  </p:oleObj>
                </mc:Fallback>
              </mc:AlternateContent>
            </a:graphicData>
          </a:graphic>
        </p:graphicFrame>
        <p:graphicFrame>
          <p:nvGraphicFramePr>
            <p:cNvPr id="58379" name="Object 11"/>
            <p:cNvGraphicFramePr>
              <a:graphicFrameLocks noChangeAspect="1"/>
            </p:cNvGraphicFramePr>
            <p:nvPr/>
          </p:nvGraphicFramePr>
          <p:xfrm>
            <a:off x="4119" y="2280"/>
            <a:ext cx="201" cy="408"/>
          </p:xfrm>
          <a:graphic>
            <a:graphicData uri="http://schemas.openxmlformats.org/presentationml/2006/ole">
              <mc:AlternateContent xmlns:mc="http://schemas.openxmlformats.org/markup-compatibility/2006">
                <mc:Choice xmlns:v="urn:schemas-microsoft-com:vml" Requires="v">
                  <p:oleObj spid="_x0000_s12530" name="Equation" r:id="rId5" imgW="2133600" imgH="3962400" progId="">
                    <p:embed/>
                  </p:oleObj>
                </mc:Choice>
                <mc:Fallback>
                  <p:oleObj name="Equation" r:id="rId5" imgW="2133600" imgH="3962400" progId="">
                    <p:embed/>
                    <p:pic>
                      <p:nvPicPr>
                        <p:cNvPr id="0" name="图片 12529"/>
                        <p:cNvPicPr>
                          <a:picLocks noChangeAspect="1"/>
                        </p:cNvPicPr>
                        <p:nvPr/>
                      </p:nvPicPr>
                      <p:blipFill>
                        <a:blip r:embed="rId6"/>
                        <a:stretch>
                          <a:fillRect/>
                        </a:stretch>
                      </p:blipFill>
                      <p:spPr>
                        <a:xfrm>
                          <a:off x="4119" y="2280"/>
                          <a:ext cx="201" cy="408"/>
                        </a:xfrm>
                        <a:prstGeom prst="rect">
                          <a:avLst/>
                        </a:prstGeom>
                        <a:noFill/>
                        <a:ln w="9525">
                          <a:noFill/>
                        </a:ln>
                      </p:spPr>
                    </p:pic>
                  </p:oleObj>
                </mc:Fallback>
              </mc:AlternateContent>
            </a:graphicData>
          </a:graphic>
        </p:graphicFrame>
        <p:graphicFrame>
          <p:nvGraphicFramePr>
            <p:cNvPr id="58380" name="Object 12"/>
            <p:cNvGraphicFramePr>
              <a:graphicFrameLocks noChangeAspect="1"/>
            </p:cNvGraphicFramePr>
            <p:nvPr/>
          </p:nvGraphicFramePr>
          <p:xfrm>
            <a:off x="3648" y="2784"/>
            <a:ext cx="429" cy="528"/>
          </p:xfrm>
          <a:graphic>
            <a:graphicData uri="http://schemas.openxmlformats.org/presentationml/2006/ole">
              <mc:AlternateContent xmlns:mc="http://schemas.openxmlformats.org/markup-compatibility/2006">
                <mc:Choice xmlns:v="urn:schemas-microsoft-com:vml" Requires="v">
                  <p:oleObj spid="_x0000_s12531" name="Equation" r:id="rId7" imgW="4572000" imgH="5181600" progId="">
                    <p:embed/>
                  </p:oleObj>
                </mc:Choice>
                <mc:Fallback>
                  <p:oleObj name="Equation" r:id="rId7" imgW="4572000" imgH="5181600" progId="">
                    <p:embed/>
                    <p:pic>
                      <p:nvPicPr>
                        <p:cNvPr id="0" name="图片 12530"/>
                        <p:cNvPicPr>
                          <a:picLocks noChangeAspect="1"/>
                        </p:cNvPicPr>
                        <p:nvPr/>
                      </p:nvPicPr>
                      <p:blipFill>
                        <a:blip r:embed="rId8"/>
                        <a:stretch>
                          <a:fillRect/>
                        </a:stretch>
                      </p:blipFill>
                      <p:spPr>
                        <a:xfrm>
                          <a:off x="3648" y="2784"/>
                          <a:ext cx="429" cy="528"/>
                        </a:xfrm>
                        <a:prstGeom prst="rect">
                          <a:avLst/>
                        </a:prstGeom>
                        <a:noFill/>
                        <a:ln w="9525">
                          <a:noFill/>
                        </a:ln>
                      </p:spPr>
                    </p:pic>
                  </p:oleObj>
                </mc:Fallback>
              </mc:AlternateContent>
            </a:graphicData>
          </a:graphic>
        </p:graphicFrame>
        <p:graphicFrame>
          <p:nvGraphicFramePr>
            <p:cNvPr id="58381" name="Object 13"/>
            <p:cNvGraphicFramePr>
              <a:graphicFrameLocks noChangeAspect="1"/>
            </p:cNvGraphicFramePr>
            <p:nvPr/>
          </p:nvGraphicFramePr>
          <p:xfrm>
            <a:off x="3662" y="2400"/>
            <a:ext cx="418" cy="480"/>
          </p:xfrm>
          <a:graphic>
            <a:graphicData uri="http://schemas.openxmlformats.org/presentationml/2006/ole">
              <mc:AlternateContent xmlns:mc="http://schemas.openxmlformats.org/markup-compatibility/2006">
                <mc:Choice xmlns:v="urn:schemas-microsoft-com:vml" Requires="v">
                  <p:oleObj spid="_x0000_s12532" name="Equation" r:id="rId9" imgW="4876800" imgH="5181600" progId="">
                    <p:embed/>
                  </p:oleObj>
                </mc:Choice>
                <mc:Fallback>
                  <p:oleObj name="Equation" r:id="rId9" imgW="4876800" imgH="5181600" progId="">
                    <p:embed/>
                    <p:pic>
                      <p:nvPicPr>
                        <p:cNvPr id="0" name="图片 12531"/>
                        <p:cNvPicPr>
                          <a:picLocks noChangeAspect="1"/>
                        </p:cNvPicPr>
                        <p:nvPr/>
                      </p:nvPicPr>
                      <p:blipFill>
                        <a:blip r:embed="rId10"/>
                        <a:stretch>
                          <a:fillRect/>
                        </a:stretch>
                      </p:blipFill>
                      <p:spPr>
                        <a:xfrm>
                          <a:off x="3662" y="2400"/>
                          <a:ext cx="418" cy="480"/>
                        </a:xfrm>
                        <a:prstGeom prst="rect">
                          <a:avLst/>
                        </a:prstGeom>
                        <a:noFill/>
                        <a:ln w="9525">
                          <a:noFill/>
                        </a:ln>
                      </p:spPr>
                    </p:pic>
                  </p:oleObj>
                </mc:Fallback>
              </mc:AlternateContent>
            </a:graphicData>
          </a:graphic>
        </p:graphicFrame>
        <p:graphicFrame>
          <p:nvGraphicFramePr>
            <p:cNvPr id="58382" name="Object 14"/>
            <p:cNvGraphicFramePr>
              <a:graphicFrameLocks noChangeAspect="1"/>
            </p:cNvGraphicFramePr>
            <p:nvPr/>
          </p:nvGraphicFramePr>
          <p:xfrm>
            <a:off x="3984" y="3792"/>
            <a:ext cx="270" cy="319"/>
          </p:xfrm>
          <a:graphic>
            <a:graphicData uri="http://schemas.openxmlformats.org/presentationml/2006/ole">
              <mc:AlternateContent xmlns:mc="http://schemas.openxmlformats.org/markup-compatibility/2006">
                <mc:Choice xmlns:v="urn:schemas-microsoft-com:vml" Requires="v">
                  <p:oleObj spid="_x0000_s12533" name="Equation" r:id="rId11" imgW="3048000" imgH="3352800" progId="">
                    <p:embed/>
                  </p:oleObj>
                </mc:Choice>
                <mc:Fallback>
                  <p:oleObj name="Equation" r:id="rId11" imgW="3048000" imgH="3352800" progId="">
                    <p:embed/>
                    <p:pic>
                      <p:nvPicPr>
                        <p:cNvPr id="0" name="图片 12532"/>
                        <p:cNvPicPr>
                          <a:picLocks noChangeAspect="1"/>
                        </p:cNvPicPr>
                        <p:nvPr/>
                      </p:nvPicPr>
                      <p:blipFill>
                        <a:blip r:embed="rId12"/>
                        <a:stretch>
                          <a:fillRect/>
                        </a:stretch>
                      </p:blipFill>
                      <p:spPr>
                        <a:xfrm>
                          <a:off x="3984" y="3792"/>
                          <a:ext cx="270" cy="319"/>
                        </a:xfrm>
                        <a:prstGeom prst="rect">
                          <a:avLst/>
                        </a:prstGeom>
                        <a:noFill/>
                        <a:ln w="9525">
                          <a:noFill/>
                        </a:ln>
                      </p:spPr>
                    </p:pic>
                  </p:oleObj>
                </mc:Fallback>
              </mc:AlternateContent>
            </a:graphicData>
          </a:graphic>
        </p:graphicFrame>
        <p:graphicFrame>
          <p:nvGraphicFramePr>
            <p:cNvPr id="58383" name="Object 15"/>
            <p:cNvGraphicFramePr>
              <a:graphicFrameLocks noChangeAspect="1"/>
            </p:cNvGraphicFramePr>
            <p:nvPr/>
          </p:nvGraphicFramePr>
          <p:xfrm>
            <a:off x="3504" y="3768"/>
            <a:ext cx="336" cy="312"/>
          </p:xfrm>
          <a:graphic>
            <a:graphicData uri="http://schemas.openxmlformats.org/presentationml/2006/ole">
              <mc:AlternateContent xmlns:mc="http://schemas.openxmlformats.org/markup-compatibility/2006">
                <mc:Choice xmlns:v="urn:schemas-microsoft-com:vml" Requires="v">
                  <p:oleObj spid="_x0000_s12534" name="公式" r:id="rId13" imgW="11277600" imgH="7924800" progId="">
                    <p:embed/>
                  </p:oleObj>
                </mc:Choice>
                <mc:Fallback>
                  <p:oleObj name="公式" r:id="rId13" imgW="11277600" imgH="7924800" progId="">
                    <p:embed/>
                    <p:pic>
                      <p:nvPicPr>
                        <p:cNvPr id="0" name="图片 12533"/>
                        <p:cNvPicPr>
                          <a:picLocks noChangeAspect="1"/>
                        </p:cNvPicPr>
                        <p:nvPr/>
                      </p:nvPicPr>
                      <p:blipFill>
                        <a:blip r:embed="rId14"/>
                        <a:stretch>
                          <a:fillRect/>
                        </a:stretch>
                      </p:blipFill>
                      <p:spPr>
                        <a:xfrm>
                          <a:off x="3504" y="3768"/>
                          <a:ext cx="336" cy="312"/>
                        </a:xfrm>
                        <a:prstGeom prst="rect">
                          <a:avLst/>
                        </a:prstGeom>
                        <a:noFill/>
                        <a:ln w="9525">
                          <a:noFill/>
                        </a:ln>
                      </p:spPr>
                    </p:pic>
                  </p:oleObj>
                </mc:Fallback>
              </mc:AlternateContent>
            </a:graphicData>
          </a:graphic>
        </p:graphicFrame>
        <p:graphicFrame>
          <p:nvGraphicFramePr>
            <p:cNvPr id="58384" name="Object 16"/>
            <p:cNvGraphicFramePr>
              <a:graphicFrameLocks noChangeAspect="1"/>
            </p:cNvGraphicFramePr>
            <p:nvPr/>
          </p:nvGraphicFramePr>
          <p:xfrm>
            <a:off x="5249" y="3792"/>
            <a:ext cx="223" cy="240"/>
          </p:xfrm>
          <a:graphic>
            <a:graphicData uri="http://schemas.openxmlformats.org/presentationml/2006/ole">
              <mc:AlternateContent xmlns:mc="http://schemas.openxmlformats.org/markup-compatibility/2006">
                <mc:Choice xmlns:v="urn:schemas-microsoft-com:vml" Requires="v">
                  <p:oleObj spid="_x0000_s12535" name="公式" r:id="rId15" imgW="5791200" imgH="5791200" progId="">
                    <p:embed/>
                  </p:oleObj>
                </mc:Choice>
                <mc:Fallback>
                  <p:oleObj name="公式" r:id="rId15" imgW="5791200" imgH="5791200" progId="">
                    <p:embed/>
                    <p:pic>
                      <p:nvPicPr>
                        <p:cNvPr id="0" name="图片 12534"/>
                        <p:cNvPicPr>
                          <a:picLocks noChangeAspect="1"/>
                        </p:cNvPicPr>
                        <p:nvPr/>
                      </p:nvPicPr>
                      <p:blipFill>
                        <a:blip r:embed="rId16"/>
                        <a:stretch>
                          <a:fillRect/>
                        </a:stretch>
                      </p:blipFill>
                      <p:spPr>
                        <a:xfrm>
                          <a:off x="5249" y="3792"/>
                          <a:ext cx="223" cy="240"/>
                        </a:xfrm>
                        <a:prstGeom prst="rect">
                          <a:avLst/>
                        </a:prstGeom>
                        <a:noFill/>
                        <a:ln w="9525">
                          <a:noFill/>
                        </a:ln>
                      </p:spPr>
                    </p:pic>
                  </p:oleObj>
                </mc:Fallback>
              </mc:AlternateContent>
            </a:graphicData>
          </a:graphic>
        </p:graphicFrame>
        <p:sp>
          <p:nvSpPr>
            <p:cNvPr id="58385" name="Freeform 17"/>
            <p:cNvSpPr/>
            <p:nvPr/>
          </p:nvSpPr>
          <p:spPr bwMode="auto">
            <a:xfrm>
              <a:off x="3755" y="3032"/>
              <a:ext cx="1489" cy="729"/>
            </a:xfrm>
            <a:custGeom>
              <a:avLst/>
              <a:gdLst/>
              <a:ahLst/>
              <a:cxnLst>
                <a:cxn ang="0">
                  <a:pos x="0" y="729"/>
                </a:cxn>
                <a:cxn ang="0">
                  <a:pos x="193" y="688"/>
                </a:cxn>
                <a:cxn ang="0">
                  <a:pos x="361" y="592"/>
                </a:cxn>
                <a:cxn ang="0">
                  <a:pos x="523" y="406"/>
                </a:cxn>
                <a:cxn ang="0">
                  <a:pos x="704" y="136"/>
                </a:cxn>
                <a:cxn ang="0">
                  <a:pos x="813" y="27"/>
                </a:cxn>
                <a:cxn ang="0">
                  <a:pos x="1045" y="4"/>
                </a:cxn>
                <a:cxn ang="0">
                  <a:pos x="1489" y="4"/>
                </a:cxn>
              </a:cxnLst>
              <a:rect l="0" t="0" r="r" b="b"/>
              <a:pathLst>
                <a:path w="1489" h="729">
                  <a:moveTo>
                    <a:pt x="0" y="729"/>
                  </a:moveTo>
                  <a:cubicBezTo>
                    <a:pt x="32" y="722"/>
                    <a:pt x="133" y="711"/>
                    <a:pt x="193" y="688"/>
                  </a:cubicBezTo>
                  <a:cubicBezTo>
                    <a:pt x="253" y="665"/>
                    <a:pt x="306" y="639"/>
                    <a:pt x="361" y="592"/>
                  </a:cubicBezTo>
                  <a:cubicBezTo>
                    <a:pt x="416" y="545"/>
                    <a:pt x="466" y="482"/>
                    <a:pt x="523" y="406"/>
                  </a:cubicBezTo>
                  <a:cubicBezTo>
                    <a:pt x="580" y="330"/>
                    <a:pt x="656" y="199"/>
                    <a:pt x="704" y="136"/>
                  </a:cubicBezTo>
                  <a:cubicBezTo>
                    <a:pt x="752" y="73"/>
                    <a:pt x="756" y="49"/>
                    <a:pt x="813" y="27"/>
                  </a:cubicBezTo>
                  <a:cubicBezTo>
                    <a:pt x="870" y="5"/>
                    <a:pt x="932" y="8"/>
                    <a:pt x="1045" y="4"/>
                  </a:cubicBezTo>
                  <a:cubicBezTo>
                    <a:pt x="1158" y="0"/>
                    <a:pt x="1397" y="4"/>
                    <a:pt x="1489" y="4"/>
                  </a:cubicBezTo>
                </a:path>
              </a:pathLst>
            </a:custGeom>
            <a:noFill/>
            <a:ln w="28575" cap="flat" cmpd="sng">
              <a:solidFill>
                <a:srgbClr val="FF3300"/>
              </a:solidFill>
              <a:prstDash val="solid"/>
              <a:round/>
            </a:ln>
            <a:effectLst/>
          </p:spPr>
          <p:txBody>
            <a:bodyPr wrap="none" anchor="ctr"/>
            <a:lstStyle/>
            <a:p>
              <a:endParaRPr lang="zh-CN" altLang="en-US"/>
            </a:p>
          </p:txBody>
        </p:sp>
        <p:sp>
          <p:nvSpPr>
            <p:cNvPr id="58386" name="Freeform 18"/>
            <p:cNvSpPr/>
            <p:nvPr/>
          </p:nvSpPr>
          <p:spPr bwMode="auto">
            <a:xfrm>
              <a:off x="3755" y="2738"/>
              <a:ext cx="1501" cy="1030"/>
            </a:xfrm>
            <a:custGeom>
              <a:avLst/>
              <a:gdLst/>
              <a:ahLst/>
              <a:cxnLst>
                <a:cxn ang="0">
                  <a:pos x="0" y="1030"/>
                </a:cxn>
                <a:cxn ang="0">
                  <a:pos x="271" y="874"/>
                </a:cxn>
                <a:cxn ang="0">
                  <a:pos x="445" y="586"/>
                </a:cxn>
                <a:cxn ang="0">
                  <a:pos x="555" y="271"/>
                </a:cxn>
                <a:cxn ang="0">
                  <a:pos x="684" y="72"/>
                </a:cxn>
                <a:cxn ang="0">
                  <a:pos x="937" y="10"/>
                </a:cxn>
                <a:cxn ang="0">
                  <a:pos x="1501" y="10"/>
                </a:cxn>
              </a:cxnLst>
              <a:rect l="0" t="0" r="r" b="b"/>
              <a:pathLst>
                <a:path w="1501" h="1030">
                  <a:moveTo>
                    <a:pt x="0" y="1030"/>
                  </a:moveTo>
                  <a:cubicBezTo>
                    <a:pt x="45" y="1004"/>
                    <a:pt x="197" y="948"/>
                    <a:pt x="271" y="874"/>
                  </a:cubicBezTo>
                  <a:cubicBezTo>
                    <a:pt x="345" y="800"/>
                    <a:pt x="398" y="686"/>
                    <a:pt x="445" y="586"/>
                  </a:cubicBezTo>
                  <a:cubicBezTo>
                    <a:pt x="492" y="486"/>
                    <a:pt x="515" y="357"/>
                    <a:pt x="555" y="271"/>
                  </a:cubicBezTo>
                  <a:cubicBezTo>
                    <a:pt x="595" y="185"/>
                    <a:pt x="620" y="115"/>
                    <a:pt x="684" y="72"/>
                  </a:cubicBezTo>
                  <a:cubicBezTo>
                    <a:pt x="748" y="29"/>
                    <a:pt x="801" y="20"/>
                    <a:pt x="937" y="10"/>
                  </a:cubicBezTo>
                  <a:cubicBezTo>
                    <a:pt x="1073" y="0"/>
                    <a:pt x="1384" y="10"/>
                    <a:pt x="1501" y="10"/>
                  </a:cubicBezTo>
                </a:path>
              </a:pathLst>
            </a:custGeom>
            <a:noFill/>
            <a:ln w="28575" cap="flat" cmpd="sng">
              <a:solidFill>
                <a:srgbClr val="0000FF"/>
              </a:solidFill>
              <a:prstDash val="solid"/>
              <a:round/>
            </a:ln>
            <a:effectLst/>
          </p:spPr>
          <p:txBody>
            <a:bodyPr wrap="none" anchor="ctr"/>
            <a:lstStyle/>
            <a:p>
              <a:endParaRPr lang="zh-CN" altLang="en-US"/>
            </a:p>
          </p:txBody>
        </p:sp>
        <p:graphicFrame>
          <p:nvGraphicFramePr>
            <p:cNvPr id="58387" name="Object 19"/>
            <p:cNvGraphicFramePr>
              <a:graphicFrameLocks noChangeAspect="1"/>
            </p:cNvGraphicFramePr>
            <p:nvPr/>
          </p:nvGraphicFramePr>
          <p:xfrm>
            <a:off x="4560" y="3306"/>
            <a:ext cx="720" cy="344"/>
          </p:xfrm>
          <a:graphic>
            <a:graphicData uri="http://schemas.openxmlformats.org/presentationml/2006/ole">
              <mc:AlternateContent xmlns:mc="http://schemas.openxmlformats.org/markup-compatibility/2006">
                <mc:Choice xmlns:v="urn:schemas-microsoft-com:vml" Requires="v">
                  <p:oleObj spid="_x0000_s12536" name="公式" r:id="rId17" imgW="15849600" imgH="7620000" progId="">
                    <p:embed/>
                  </p:oleObj>
                </mc:Choice>
                <mc:Fallback>
                  <p:oleObj name="公式" r:id="rId17" imgW="15849600" imgH="7620000" progId="">
                    <p:embed/>
                    <p:pic>
                      <p:nvPicPr>
                        <p:cNvPr id="0" name="图片 12535"/>
                        <p:cNvPicPr>
                          <a:picLocks noChangeAspect="1"/>
                        </p:cNvPicPr>
                        <p:nvPr/>
                      </p:nvPicPr>
                      <p:blipFill>
                        <a:blip r:embed="rId18"/>
                        <a:stretch>
                          <a:fillRect/>
                        </a:stretch>
                      </p:blipFill>
                      <p:spPr>
                        <a:xfrm>
                          <a:off x="4560" y="3306"/>
                          <a:ext cx="720" cy="344"/>
                        </a:xfrm>
                        <a:prstGeom prst="rect">
                          <a:avLst/>
                        </a:prstGeom>
                        <a:noFill/>
                        <a:ln w="9525">
                          <a:noFill/>
                        </a:ln>
                      </p:spPr>
                    </p:pic>
                  </p:oleObj>
                </mc:Fallback>
              </mc:AlternateContent>
            </a:graphicData>
          </a:graphic>
        </p:graphicFrame>
      </p:grpSp>
      <p:grpSp>
        <p:nvGrpSpPr>
          <p:cNvPr id="3" name="Group 20"/>
          <p:cNvGrpSpPr/>
          <p:nvPr/>
        </p:nvGrpSpPr>
        <p:grpSpPr bwMode="auto">
          <a:xfrm>
            <a:off x="685800" y="4446587"/>
            <a:ext cx="3733800" cy="838200"/>
            <a:chOff x="336" y="2688"/>
            <a:chExt cx="2352" cy="528"/>
          </a:xfrm>
        </p:grpSpPr>
        <p:sp>
          <p:nvSpPr>
            <p:cNvPr id="58389" name="Text Box 21"/>
            <p:cNvSpPr txBox="1">
              <a:spLocks noChangeArrowheads="1"/>
            </p:cNvSpPr>
            <p:nvPr/>
          </p:nvSpPr>
          <p:spPr bwMode="auto">
            <a:xfrm>
              <a:off x="336" y="2784"/>
              <a:ext cx="2352" cy="327"/>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4</a:t>
              </a:r>
              <a:r>
                <a:rPr lang="zh-CN" altLang="en-US" sz="2800" dirty="0">
                  <a:solidFill>
                    <a:srgbClr val="C0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电流饱和值</a:t>
              </a:r>
              <a:endParaRPr lang="zh-CN" altLang="zh-CN" sz="2800" dirty="0">
                <a:latin typeface="黑体" panose="02010609060101010101" pitchFamily="49" charset="-122"/>
                <a:ea typeface="黑体" panose="02010609060101010101" pitchFamily="49" charset="-122"/>
              </a:endParaRPr>
            </a:p>
          </p:txBody>
        </p:sp>
        <p:graphicFrame>
          <p:nvGraphicFramePr>
            <p:cNvPr id="58390" name="Object 22"/>
            <p:cNvGraphicFramePr>
              <a:graphicFrameLocks noChangeAspect="1"/>
            </p:cNvGraphicFramePr>
            <p:nvPr/>
          </p:nvGraphicFramePr>
          <p:xfrm>
            <a:off x="2027" y="2688"/>
            <a:ext cx="373" cy="528"/>
          </p:xfrm>
          <a:graphic>
            <a:graphicData uri="http://schemas.openxmlformats.org/presentationml/2006/ole">
              <mc:AlternateContent xmlns:mc="http://schemas.openxmlformats.org/markup-compatibility/2006">
                <mc:Choice xmlns:v="urn:schemas-microsoft-com:vml" Requires="v">
                  <p:oleObj spid="_x0000_s12537" name="Equation" r:id="rId19" imgW="3657600" imgH="5181600" progId="">
                    <p:embed/>
                  </p:oleObj>
                </mc:Choice>
                <mc:Fallback>
                  <p:oleObj name="Equation" r:id="rId19" imgW="3657600" imgH="5181600" progId="">
                    <p:embed/>
                    <p:pic>
                      <p:nvPicPr>
                        <p:cNvPr id="0" name="图片 12536"/>
                        <p:cNvPicPr>
                          <a:picLocks noChangeAspect="1"/>
                        </p:cNvPicPr>
                        <p:nvPr/>
                      </p:nvPicPr>
                      <p:blipFill>
                        <a:blip r:embed="rId20"/>
                        <a:stretch>
                          <a:fillRect/>
                        </a:stretch>
                      </p:blipFill>
                      <p:spPr>
                        <a:xfrm>
                          <a:off x="2027" y="2688"/>
                          <a:ext cx="373" cy="528"/>
                        </a:xfrm>
                        <a:prstGeom prst="rect">
                          <a:avLst/>
                        </a:prstGeom>
                        <a:noFill/>
                        <a:ln w="9525">
                          <a:noFill/>
                        </a:ln>
                      </p:spPr>
                    </p:pic>
                  </p:oleObj>
                </mc:Fallback>
              </mc:AlternateContent>
            </a:graphicData>
          </a:graphic>
        </p:graphicFrame>
      </p:grpSp>
      <p:grpSp>
        <p:nvGrpSpPr>
          <p:cNvPr id="4" name="Group 23"/>
          <p:cNvGrpSpPr/>
          <p:nvPr/>
        </p:nvGrpSpPr>
        <p:grpSpPr bwMode="auto">
          <a:xfrm>
            <a:off x="533400" y="865187"/>
            <a:ext cx="3352800" cy="685800"/>
            <a:chOff x="336" y="432"/>
            <a:chExt cx="2112" cy="432"/>
          </a:xfrm>
        </p:grpSpPr>
        <p:sp>
          <p:nvSpPr>
            <p:cNvPr id="58392" name="Text Box 24"/>
            <p:cNvSpPr txBox="1">
              <a:spLocks noChangeArrowheads="1"/>
            </p:cNvSpPr>
            <p:nvPr/>
          </p:nvSpPr>
          <p:spPr bwMode="auto">
            <a:xfrm>
              <a:off x="336" y="452"/>
              <a:ext cx="2112" cy="327"/>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遏止电压</a:t>
              </a:r>
              <a:endParaRPr lang="zh-CN" altLang="en-US" sz="2800" dirty="0">
                <a:latin typeface="黑体" panose="02010609060101010101" pitchFamily="49" charset="-122"/>
                <a:ea typeface="黑体" panose="02010609060101010101" pitchFamily="49" charset="-122"/>
              </a:endParaRPr>
            </a:p>
          </p:txBody>
        </p:sp>
        <p:graphicFrame>
          <p:nvGraphicFramePr>
            <p:cNvPr id="58393" name="Object 25"/>
            <p:cNvGraphicFramePr>
              <a:graphicFrameLocks noChangeAspect="1"/>
            </p:cNvGraphicFramePr>
            <p:nvPr/>
          </p:nvGraphicFramePr>
          <p:xfrm>
            <a:off x="1680" y="432"/>
            <a:ext cx="384" cy="432"/>
          </p:xfrm>
          <a:graphic>
            <a:graphicData uri="http://schemas.openxmlformats.org/presentationml/2006/ole">
              <mc:AlternateContent xmlns:mc="http://schemas.openxmlformats.org/markup-compatibility/2006">
                <mc:Choice xmlns:v="urn:schemas-microsoft-com:vml" Requires="v">
                  <p:oleObj spid="_x0000_s12538" name="Equation" r:id="rId21" imgW="4876800" imgH="5486400" progId="">
                    <p:embed/>
                  </p:oleObj>
                </mc:Choice>
                <mc:Fallback>
                  <p:oleObj name="Equation" r:id="rId21" imgW="4876800" imgH="5486400" progId="">
                    <p:embed/>
                    <p:pic>
                      <p:nvPicPr>
                        <p:cNvPr id="0" name="图片 12537"/>
                        <p:cNvPicPr>
                          <a:picLocks noChangeAspect="1"/>
                        </p:cNvPicPr>
                        <p:nvPr/>
                      </p:nvPicPr>
                      <p:blipFill>
                        <a:blip r:embed="rId22"/>
                        <a:stretch>
                          <a:fillRect/>
                        </a:stretch>
                      </p:blipFill>
                      <p:spPr>
                        <a:xfrm>
                          <a:off x="1680" y="432"/>
                          <a:ext cx="384" cy="432"/>
                        </a:xfrm>
                        <a:prstGeom prst="rect">
                          <a:avLst/>
                        </a:prstGeom>
                        <a:noFill/>
                        <a:ln w="9525">
                          <a:noFill/>
                        </a:ln>
                      </p:spPr>
                    </p:pic>
                  </p:oleObj>
                </mc:Fallback>
              </mc:AlternateContent>
            </a:graphicData>
          </a:graphic>
        </p:graphicFrame>
      </p:grpSp>
      <p:sp>
        <p:nvSpPr>
          <p:cNvPr id="58394" name="Rectangle 26"/>
          <p:cNvSpPr>
            <a:spLocks noChangeArrowheads="1"/>
          </p:cNvSpPr>
          <p:nvPr/>
        </p:nvSpPr>
        <p:spPr bwMode="auto">
          <a:xfrm>
            <a:off x="609600" y="2998787"/>
            <a:ext cx="2286000" cy="519113"/>
          </a:xfrm>
          <a:prstGeom prst="rect">
            <a:avLst/>
          </a:prstGeom>
          <a:noFill/>
          <a:ln w="9525">
            <a:noFill/>
            <a:miter lim="800000"/>
            <a:tailEnd type="none" w="sm" len="lg"/>
          </a:ln>
          <a:effectLst/>
        </p:spPr>
        <p:txBody>
          <a:bodyPr wrap="square">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3</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瞬时性</a:t>
            </a:r>
            <a:endParaRPr lang="zh-CN" altLang="en-US" sz="2800" dirty="0">
              <a:latin typeface="黑体" panose="02010609060101010101" pitchFamily="49" charset="-122"/>
              <a:ea typeface="黑体" panose="02010609060101010101" pitchFamily="49" charset="-122"/>
            </a:endParaRPr>
          </a:p>
        </p:txBody>
      </p:sp>
      <p:sp>
        <p:nvSpPr>
          <p:cNvPr id="58395" name="Text Box 27"/>
          <p:cNvSpPr txBox="1">
            <a:spLocks noChangeArrowheads="1"/>
          </p:cNvSpPr>
          <p:nvPr/>
        </p:nvSpPr>
        <p:spPr bwMode="auto">
          <a:xfrm>
            <a:off x="381000" y="2008187"/>
            <a:ext cx="5029200" cy="946150"/>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遏止电势差与入射光频率具有线性关系</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58396" name="Object 28"/>
          <p:cNvGraphicFramePr>
            <a:graphicFrameLocks noChangeAspect="1"/>
          </p:cNvGraphicFramePr>
          <p:nvPr/>
        </p:nvGraphicFramePr>
        <p:xfrm>
          <a:off x="1049338" y="1398587"/>
          <a:ext cx="2227262" cy="668338"/>
        </p:xfrm>
        <a:graphic>
          <a:graphicData uri="http://schemas.openxmlformats.org/presentationml/2006/ole">
            <mc:AlternateContent xmlns:mc="http://schemas.openxmlformats.org/markup-compatibility/2006">
              <mc:Choice xmlns:v="urn:schemas-microsoft-com:vml" Requires="v">
                <p:oleObj spid="_x0000_s12539" name="Equation" r:id="rId23" imgW="18288000" imgH="5486400" progId="">
                  <p:embed/>
                </p:oleObj>
              </mc:Choice>
              <mc:Fallback>
                <p:oleObj name="Equation" r:id="rId23" imgW="18288000" imgH="5486400" progId="">
                  <p:embed/>
                  <p:pic>
                    <p:nvPicPr>
                      <p:cNvPr id="0" name="图片 12538"/>
                      <p:cNvPicPr>
                        <a:picLocks noChangeAspect="1"/>
                      </p:cNvPicPr>
                      <p:nvPr/>
                    </p:nvPicPr>
                    <p:blipFill>
                      <a:blip r:embed="rId24"/>
                      <a:stretch>
                        <a:fillRect/>
                      </a:stretch>
                    </p:blipFill>
                    <p:spPr>
                      <a:xfrm>
                        <a:off x="1049338" y="1398587"/>
                        <a:ext cx="2227262" cy="668338"/>
                      </a:xfrm>
                      <a:prstGeom prst="rect">
                        <a:avLst/>
                      </a:prstGeom>
                      <a:noFill/>
                      <a:ln w="9525">
                        <a:noFill/>
                      </a:ln>
                    </p:spPr>
                  </p:pic>
                </p:oleObj>
              </mc:Fallback>
            </mc:AlternateContent>
          </a:graphicData>
        </a:graphic>
      </p:graphicFrame>
      <p:sp>
        <p:nvSpPr>
          <p:cNvPr id="58397" name="Rectangle 29"/>
          <p:cNvSpPr>
            <a:spLocks noChangeArrowheads="1"/>
          </p:cNvSpPr>
          <p:nvPr/>
        </p:nvSpPr>
        <p:spPr bwMode="auto">
          <a:xfrm>
            <a:off x="457200" y="3532187"/>
            <a:ext cx="5410200" cy="946150"/>
          </a:xfrm>
          <a:prstGeom prst="rect">
            <a:avLst/>
          </a:prstGeom>
          <a:noFill/>
          <a:ln w="9525">
            <a:noFill/>
            <a:miter lim="800000"/>
            <a:tailEnd type="none" w="sm" len="lg"/>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当光照射到金属表面上时，几乎立即就有光电子逸出</a:t>
            </a:r>
            <a:endParaRPr lang="zh-CN" altLang="en-US" sz="2800" dirty="0">
              <a:latin typeface="黑体" panose="02010609060101010101" pitchFamily="49" charset="-122"/>
              <a:ea typeface="黑体" panose="02010609060101010101" pitchFamily="49" charset="-122"/>
            </a:endParaRPr>
          </a:p>
        </p:txBody>
      </p:sp>
      <p:grpSp>
        <p:nvGrpSpPr>
          <p:cNvPr id="5" name="Group 30"/>
          <p:cNvGrpSpPr/>
          <p:nvPr/>
        </p:nvGrpSpPr>
        <p:grpSpPr bwMode="auto">
          <a:xfrm>
            <a:off x="990600" y="5208587"/>
            <a:ext cx="2832100" cy="746125"/>
            <a:chOff x="624" y="3168"/>
            <a:chExt cx="1784" cy="470"/>
          </a:xfrm>
        </p:grpSpPr>
        <p:sp>
          <p:nvSpPr>
            <p:cNvPr id="58399" name="Rectangle 31"/>
            <p:cNvSpPr>
              <a:spLocks noChangeArrowheads="1"/>
            </p:cNvSpPr>
            <p:nvPr/>
          </p:nvSpPr>
          <p:spPr bwMode="auto">
            <a:xfrm>
              <a:off x="1392" y="3215"/>
              <a:ext cx="1016" cy="327"/>
            </a:xfrm>
            <a:prstGeom prst="rect">
              <a:avLst/>
            </a:prstGeom>
            <a:noFill/>
            <a:ln w="9525">
              <a:noFill/>
              <a:miter lim="800000"/>
              <a:tailEnd type="none" w="sm" len="lg"/>
            </a:ln>
            <a:effectLst/>
          </p:spPr>
          <p:txBody>
            <a:bodyPr wrap="none">
              <a:spAutoFit/>
            </a:bodyPr>
            <a:lstStyle/>
            <a:p>
              <a:pPr>
                <a:spcBef>
                  <a:spcPct val="50000"/>
                </a:spcBef>
              </a:pPr>
              <a:r>
                <a:rPr lang="zh-CN" altLang="en-US" sz="2800" b="1" dirty="0">
                  <a:latin typeface="宋体" panose="02010600030101010101" pitchFamily="2" charset="-122"/>
                </a:rPr>
                <a:t>（</a:t>
              </a:r>
              <a:r>
                <a:rPr lang="zh-CN" altLang="en-US" sz="2800" dirty="0">
                  <a:latin typeface="黑体" panose="02010609060101010101" pitchFamily="49" charset="-122"/>
                  <a:ea typeface="黑体" panose="02010609060101010101" pitchFamily="49" charset="-122"/>
                </a:rPr>
                <a:t>光强</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graphicFrame>
          <p:nvGraphicFramePr>
            <p:cNvPr id="58400" name="Object 32"/>
            <p:cNvGraphicFramePr>
              <a:graphicFrameLocks noChangeAspect="1"/>
            </p:cNvGraphicFramePr>
            <p:nvPr/>
          </p:nvGraphicFramePr>
          <p:xfrm>
            <a:off x="624" y="3168"/>
            <a:ext cx="912" cy="470"/>
          </p:xfrm>
          <a:graphic>
            <a:graphicData uri="http://schemas.openxmlformats.org/presentationml/2006/ole">
              <mc:AlternateContent xmlns:mc="http://schemas.openxmlformats.org/markup-compatibility/2006">
                <mc:Choice xmlns:v="urn:schemas-microsoft-com:vml" Requires="v">
                  <p:oleObj spid="_x0000_s12540" name="Equation" r:id="rId25" imgW="10058400" imgH="5181600" progId="">
                    <p:embed/>
                  </p:oleObj>
                </mc:Choice>
                <mc:Fallback>
                  <p:oleObj name="Equation" r:id="rId25" imgW="10058400" imgH="5181600" progId="">
                    <p:embed/>
                    <p:pic>
                      <p:nvPicPr>
                        <p:cNvPr id="0" name="图片 12539"/>
                        <p:cNvPicPr>
                          <a:picLocks noChangeAspect="1"/>
                        </p:cNvPicPr>
                        <p:nvPr/>
                      </p:nvPicPr>
                      <p:blipFill>
                        <a:blip r:embed="rId26"/>
                        <a:stretch>
                          <a:fillRect/>
                        </a:stretch>
                      </p:blipFill>
                      <p:spPr>
                        <a:xfrm>
                          <a:off x="624" y="3168"/>
                          <a:ext cx="912" cy="470"/>
                        </a:xfrm>
                        <a:prstGeom prst="rect">
                          <a:avLst/>
                        </a:prstGeom>
                        <a:noFill/>
                        <a:ln w="9525">
                          <a:noFill/>
                        </a:ln>
                      </p:spPr>
                    </p:pic>
                  </p:oleObj>
                </mc:Fallback>
              </mc:AlternateContent>
            </a:graphicData>
          </a:graphic>
        </p:graphicFrame>
      </p:grpSp>
      <p:grpSp>
        <p:nvGrpSpPr>
          <p:cNvPr id="6" name="Group 33"/>
          <p:cNvGrpSpPr/>
          <p:nvPr/>
        </p:nvGrpSpPr>
        <p:grpSpPr bwMode="auto">
          <a:xfrm>
            <a:off x="914400" y="6015037"/>
            <a:ext cx="4495800" cy="685800"/>
            <a:chOff x="576" y="3676"/>
            <a:chExt cx="2832" cy="432"/>
          </a:xfrm>
        </p:grpSpPr>
        <p:sp>
          <p:nvSpPr>
            <p:cNvPr id="58402" name="Text Box 34"/>
            <p:cNvSpPr txBox="1">
              <a:spLocks noChangeArrowheads="1"/>
            </p:cNvSpPr>
            <p:nvPr/>
          </p:nvSpPr>
          <p:spPr bwMode="auto">
            <a:xfrm>
              <a:off x="576" y="3696"/>
              <a:ext cx="2832" cy="330"/>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遏止电压    与光强无关</a:t>
              </a:r>
              <a:endParaRPr lang="zh-CN" altLang="en-US" sz="2800" dirty="0">
                <a:latin typeface="黑体" panose="02010609060101010101" pitchFamily="49" charset="-122"/>
                <a:ea typeface="黑体" panose="02010609060101010101" pitchFamily="49" charset="-122"/>
              </a:endParaRPr>
            </a:p>
          </p:txBody>
        </p:sp>
        <p:graphicFrame>
          <p:nvGraphicFramePr>
            <p:cNvPr id="58403" name="Object 35"/>
            <p:cNvGraphicFramePr>
              <a:graphicFrameLocks noChangeAspect="1"/>
            </p:cNvGraphicFramePr>
            <p:nvPr/>
          </p:nvGraphicFramePr>
          <p:xfrm>
            <a:off x="1584" y="3676"/>
            <a:ext cx="384" cy="432"/>
          </p:xfrm>
          <a:graphic>
            <a:graphicData uri="http://schemas.openxmlformats.org/presentationml/2006/ole">
              <mc:AlternateContent xmlns:mc="http://schemas.openxmlformats.org/markup-compatibility/2006">
                <mc:Choice xmlns:v="urn:schemas-microsoft-com:vml" Requires="v">
                  <p:oleObj spid="_x0000_s12541" name="Equation" r:id="rId27" imgW="4876800" imgH="5486400" progId="">
                    <p:embed/>
                  </p:oleObj>
                </mc:Choice>
                <mc:Fallback>
                  <p:oleObj name="Equation" r:id="rId27" imgW="4876800" imgH="5486400" progId="">
                    <p:embed/>
                    <p:pic>
                      <p:nvPicPr>
                        <p:cNvPr id="0" name="图片 12540"/>
                        <p:cNvPicPr>
                          <a:picLocks noChangeAspect="1"/>
                        </p:cNvPicPr>
                        <p:nvPr/>
                      </p:nvPicPr>
                      <p:blipFill>
                        <a:blip r:embed="rId22"/>
                        <a:stretch>
                          <a:fillRect/>
                        </a:stretch>
                      </p:blipFill>
                      <p:spPr>
                        <a:xfrm>
                          <a:off x="1584" y="3676"/>
                          <a:ext cx="384" cy="432"/>
                        </a:xfrm>
                        <a:prstGeom prst="rect">
                          <a:avLst/>
                        </a:prstGeom>
                        <a:noFill/>
                        <a:ln w="9525">
                          <a:noFill/>
                        </a:ln>
                      </p:spPr>
                    </p:pic>
                  </p:oleObj>
                </mc:Fallback>
              </mc:AlternateContent>
            </a:graphicData>
          </a:graphic>
        </p:graphicFrame>
      </p:grpSp>
      <p:grpSp>
        <p:nvGrpSpPr>
          <p:cNvPr id="7" name="Group 36"/>
          <p:cNvGrpSpPr/>
          <p:nvPr/>
        </p:nvGrpSpPr>
        <p:grpSpPr bwMode="auto">
          <a:xfrm>
            <a:off x="5486400" y="865187"/>
            <a:ext cx="3352800" cy="2743200"/>
            <a:chOff x="3456" y="432"/>
            <a:chExt cx="2112" cy="1728"/>
          </a:xfrm>
        </p:grpSpPr>
        <p:sp>
          <p:nvSpPr>
            <p:cNvPr id="58405" name="Rectangle 37"/>
            <p:cNvSpPr>
              <a:spLocks noChangeArrowheads="1"/>
            </p:cNvSpPr>
            <p:nvPr/>
          </p:nvSpPr>
          <p:spPr bwMode="auto">
            <a:xfrm>
              <a:off x="3456" y="432"/>
              <a:ext cx="2112" cy="1728"/>
            </a:xfrm>
            <a:prstGeom prst="rect">
              <a:avLst/>
            </a:prstGeom>
            <a:solidFill>
              <a:schemeClr val="bg1"/>
            </a:solidFill>
            <a:ln w="9525">
              <a:solidFill>
                <a:srgbClr val="006666"/>
              </a:solidFill>
              <a:miter lim="800000"/>
              <a:tailEnd type="none" w="sm" len="lg"/>
            </a:ln>
            <a:effectLst/>
          </p:spPr>
          <p:txBody>
            <a:bodyPr wrap="none" anchor="ctr"/>
            <a:lstStyle/>
            <a:p>
              <a:endParaRPr lang="zh-CN" altLang="en-US"/>
            </a:p>
          </p:txBody>
        </p:sp>
        <p:sp>
          <p:nvSpPr>
            <p:cNvPr id="58406" name="Line 38"/>
            <p:cNvSpPr>
              <a:spLocks noChangeShapeType="1"/>
            </p:cNvSpPr>
            <p:nvPr/>
          </p:nvSpPr>
          <p:spPr bwMode="auto">
            <a:xfrm flipV="1">
              <a:off x="3916" y="760"/>
              <a:ext cx="624" cy="1104"/>
            </a:xfrm>
            <a:prstGeom prst="line">
              <a:avLst/>
            </a:prstGeom>
            <a:noFill/>
            <a:ln w="38100">
              <a:solidFill>
                <a:srgbClr val="FF3300"/>
              </a:solidFill>
              <a:round/>
            </a:ln>
            <a:effectLst/>
          </p:spPr>
          <p:txBody>
            <a:bodyPr wrap="none" anchor="ctr"/>
            <a:lstStyle/>
            <a:p>
              <a:endParaRPr lang="zh-CN" altLang="en-US"/>
            </a:p>
          </p:txBody>
        </p:sp>
        <p:sp>
          <p:nvSpPr>
            <p:cNvPr id="58407" name="Line 39"/>
            <p:cNvSpPr>
              <a:spLocks noChangeShapeType="1"/>
            </p:cNvSpPr>
            <p:nvPr/>
          </p:nvSpPr>
          <p:spPr bwMode="auto">
            <a:xfrm flipV="1">
              <a:off x="4320" y="768"/>
              <a:ext cx="624" cy="1104"/>
            </a:xfrm>
            <a:prstGeom prst="line">
              <a:avLst/>
            </a:prstGeom>
            <a:noFill/>
            <a:ln w="38100">
              <a:solidFill>
                <a:srgbClr val="0000FF"/>
              </a:solidFill>
              <a:round/>
            </a:ln>
            <a:effectLst/>
          </p:spPr>
          <p:txBody>
            <a:bodyPr wrap="none" anchor="ctr"/>
            <a:lstStyle/>
            <a:p>
              <a:endParaRPr lang="zh-CN" altLang="en-US"/>
            </a:p>
          </p:txBody>
        </p:sp>
        <p:sp>
          <p:nvSpPr>
            <p:cNvPr id="58408" name="Line 40"/>
            <p:cNvSpPr>
              <a:spLocks noChangeShapeType="1"/>
            </p:cNvSpPr>
            <p:nvPr/>
          </p:nvSpPr>
          <p:spPr bwMode="auto">
            <a:xfrm flipV="1">
              <a:off x="4636" y="760"/>
              <a:ext cx="624" cy="1104"/>
            </a:xfrm>
            <a:prstGeom prst="line">
              <a:avLst/>
            </a:prstGeom>
            <a:noFill/>
            <a:ln w="38100">
              <a:solidFill>
                <a:srgbClr val="CC0066"/>
              </a:solidFill>
              <a:round/>
            </a:ln>
            <a:effectLst/>
          </p:spPr>
          <p:txBody>
            <a:bodyPr wrap="none" anchor="ctr"/>
            <a:lstStyle/>
            <a:p>
              <a:endParaRPr lang="zh-CN" altLang="en-US"/>
            </a:p>
          </p:txBody>
        </p:sp>
        <p:graphicFrame>
          <p:nvGraphicFramePr>
            <p:cNvPr id="58409" name="Object 41"/>
            <p:cNvGraphicFramePr>
              <a:graphicFrameLocks noChangeAspect="1"/>
            </p:cNvGraphicFramePr>
            <p:nvPr/>
          </p:nvGraphicFramePr>
          <p:xfrm>
            <a:off x="3744" y="472"/>
            <a:ext cx="303" cy="344"/>
          </p:xfrm>
          <a:graphic>
            <a:graphicData uri="http://schemas.openxmlformats.org/presentationml/2006/ole">
              <mc:AlternateContent xmlns:mc="http://schemas.openxmlformats.org/markup-compatibility/2006">
                <mc:Choice xmlns:v="urn:schemas-microsoft-com:vml" Requires="v">
                  <p:oleObj spid="_x0000_s12542" name="公式" r:id="rId28" imgW="7010400" imgH="7924800" progId="">
                    <p:embed/>
                  </p:oleObj>
                </mc:Choice>
                <mc:Fallback>
                  <p:oleObj name="公式" r:id="rId28" imgW="7010400" imgH="7924800" progId="">
                    <p:embed/>
                    <p:pic>
                      <p:nvPicPr>
                        <p:cNvPr id="0" name="图片 12541"/>
                        <p:cNvPicPr>
                          <a:picLocks noChangeAspect="1"/>
                        </p:cNvPicPr>
                        <p:nvPr/>
                      </p:nvPicPr>
                      <p:blipFill>
                        <a:blip r:embed="rId29"/>
                        <a:stretch>
                          <a:fillRect/>
                        </a:stretch>
                      </p:blipFill>
                      <p:spPr>
                        <a:xfrm>
                          <a:off x="3744" y="472"/>
                          <a:ext cx="303" cy="344"/>
                        </a:xfrm>
                        <a:prstGeom prst="rect">
                          <a:avLst/>
                        </a:prstGeom>
                        <a:noFill/>
                        <a:ln w="9525">
                          <a:noFill/>
                        </a:ln>
                      </p:spPr>
                    </p:pic>
                  </p:oleObj>
                </mc:Fallback>
              </mc:AlternateContent>
            </a:graphicData>
          </a:graphic>
        </p:graphicFrame>
        <p:graphicFrame>
          <p:nvGraphicFramePr>
            <p:cNvPr id="58410" name="Object 42"/>
            <p:cNvGraphicFramePr>
              <a:graphicFrameLocks noChangeAspect="1"/>
            </p:cNvGraphicFramePr>
            <p:nvPr/>
          </p:nvGraphicFramePr>
          <p:xfrm>
            <a:off x="3820" y="1816"/>
            <a:ext cx="250" cy="344"/>
          </p:xfrm>
          <a:graphic>
            <a:graphicData uri="http://schemas.openxmlformats.org/presentationml/2006/ole">
              <mc:AlternateContent xmlns:mc="http://schemas.openxmlformats.org/markup-compatibility/2006">
                <mc:Choice xmlns:v="urn:schemas-microsoft-com:vml" Requires="v">
                  <p:oleObj spid="_x0000_s12543" name="公式" r:id="rId30" imgW="5791200" imgH="7924800" progId="">
                    <p:embed/>
                  </p:oleObj>
                </mc:Choice>
                <mc:Fallback>
                  <p:oleObj name="公式" r:id="rId30" imgW="5791200" imgH="7924800" progId="">
                    <p:embed/>
                    <p:pic>
                      <p:nvPicPr>
                        <p:cNvPr id="0" name="图片 12542"/>
                        <p:cNvPicPr>
                          <a:picLocks noChangeAspect="1"/>
                        </p:cNvPicPr>
                        <p:nvPr/>
                      </p:nvPicPr>
                      <p:blipFill>
                        <a:blip r:embed="rId31"/>
                        <a:stretch>
                          <a:fillRect/>
                        </a:stretch>
                      </p:blipFill>
                      <p:spPr>
                        <a:xfrm>
                          <a:off x="3820" y="1816"/>
                          <a:ext cx="250" cy="344"/>
                        </a:xfrm>
                        <a:prstGeom prst="rect">
                          <a:avLst/>
                        </a:prstGeom>
                        <a:noFill/>
                        <a:ln w="9525">
                          <a:noFill/>
                        </a:ln>
                      </p:spPr>
                    </p:pic>
                  </p:oleObj>
                </mc:Fallback>
              </mc:AlternateContent>
            </a:graphicData>
          </a:graphic>
        </p:graphicFrame>
        <p:graphicFrame>
          <p:nvGraphicFramePr>
            <p:cNvPr id="58411" name="Object 43"/>
            <p:cNvGraphicFramePr>
              <a:graphicFrameLocks noChangeAspect="1"/>
            </p:cNvGraphicFramePr>
            <p:nvPr/>
          </p:nvGraphicFramePr>
          <p:xfrm>
            <a:off x="5245" y="1888"/>
            <a:ext cx="183" cy="199"/>
          </p:xfrm>
          <a:graphic>
            <a:graphicData uri="http://schemas.openxmlformats.org/presentationml/2006/ole">
              <mc:AlternateContent xmlns:mc="http://schemas.openxmlformats.org/markup-compatibility/2006">
                <mc:Choice xmlns:v="urn:schemas-microsoft-com:vml" Requires="v">
                  <p:oleObj spid="_x0000_s12544" name="公式" r:id="rId32" imgW="4267200" imgH="4572000" progId="">
                    <p:embed/>
                  </p:oleObj>
                </mc:Choice>
                <mc:Fallback>
                  <p:oleObj name="公式" r:id="rId32" imgW="4267200" imgH="4572000" progId="">
                    <p:embed/>
                    <p:pic>
                      <p:nvPicPr>
                        <p:cNvPr id="0" name="图片 12543"/>
                        <p:cNvPicPr>
                          <a:picLocks noChangeAspect="1"/>
                        </p:cNvPicPr>
                        <p:nvPr/>
                      </p:nvPicPr>
                      <p:blipFill>
                        <a:blip r:embed="rId33"/>
                        <a:stretch>
                          <a:fillRect/>
                        </a:stretch>
                      </p:blipFill>
                      <p:spPr>
                        <a:xfrm>
                          <a:off x="5245" y="1888"/>
                          <a:ext cx="183" cy="199"/>
                        </a:xfrm>
                        <a:prstGeom prst="rect">
                          <a:avLst/>
                        </a:prstGeom>
                        <a:noFill/>
                        <a:ln w="9525">
                          <a:noFill/>
                        </a:ln>
                      </p:spPr>
                    </p:pic>
                  </p:oleObj>
                </mc:Fallback>
              </mc:AlternateContent>
            </a:graphicData>
          </a:graphic>
        </p:graphicFrame>
        <p:sp>
          <p:nvSpPr>
            <p:cNvPr id="58412" name="Line 44"/>
            <p:cNvSpPr>
              <a:spLocks noChangeShapeType="1"/>
            </p:cNvSpPr>
            <p:nvPr/>
          </p:nvSpPr>
          <p:spPr bwMode="auto">
            <a:xfrm flipV="1">
              <a:off x="3676" y="1872"/>
              <a:ext cx="1728"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58413" name="Line 45"/>
            <p:cNvSpPr>
              <a:spLocks noChangeShapeType="1"/>
            </p:cNvSpPr>
            <p:nvPr/>
          </p:nvSpPr>
          <p:spPr bwMode="auto">
            <a:xfrm flipV="1">
              <a:off x="3696" y="624"/>
              <a:ext cx="0" cy="1248"/>
            </a:xfrm>
            <a:prstGeom prst="line">
              <a:avLst/>
            </a:prstGeom>
            <a:noFill/>
            <a:ln w="12700">
              <a:solidFill>
                <a:schemeClr val="tx1"/>
              </a:solidFill>
              <a:round/>
              <a:tailEnd type="triangle" w="sm" len="lg"/>
            </a:ln>
            <a:effectLst/>
          </p:spPr>
          <p:txBody>
            <a:bodyPr wrap="none"/>
            <a:lstStyle/>
            <a:p>
              <a:endParaRPr lang="zh-CN" altLang="en-US"/>
            </a:p>
          </p:txBody>
        </p:sp>
        <p:sp>
          <p:nvSpPr>
            <p:cNvPr id="58414" name="Text Box 46"/>
            <p:cNvSpPr txBox="1">
              <a:spLocks noChangeArrowheads="1"/>
            </p:cNvSpPr>
            <p:nvPr/>
          </p:nvSpPr>
          <p:spPr bwMode="auto">
            <a:xfrm>
              <a:off x="4272" y="480"/>
              <a:ext cx="1248" cy="327"/>
            </a:xfrm>
            <a:prstGeom prst="rect">
              <a:avLst/>
            </a:prstGeom>
            <a:noFill/>
            <a:ln w="9525">
              <a:noFill/>
              <a:miter lim="800000"/>
              <a:tailEnd type="none" w="sm" len="lg"/>
            </a:ln>
            <a:effectLst/>
          </p:spPr>
          <p:txBody>
            <a:bodyPr>
              <a:spAutoFit/>
            </a:bodyPr>
            <a:lstStyle/>
            <a:p>
              <a:pPr>
                <a:spcBef>
                  <a:spcPct val="50000"/>
                </a:spcBef>
              </a:pPr>
              <a:r>
                <a:rPr lang="zh-CN" altLang="en-US" sz="2800" b="1"/>
                <a:t>铯    锌  铂</a:t>
              </a:r>
              <a:endParaRPr lang="zh-CN" altLang="en-US" sz="2800" b="1"/>
            </a:p>
          </p:txBody>
        </p:sp>
      </p:grpSp>
      <p:sp>
        <p:nvSpPr>
          <p:cNvPr id="47" name="Text Box 2"/>
          <p:cNvSpPr txBox="1">
            <a:spLocks noChangeArrowheads="1"/>
          </p:cNvSpPr>
          <p:nvPr/>
        </p:nvSpPr>
        <p:spPr bwMode="auto">
          <a:xfrm>
            <a:off x="609600" y="190375"/>
            <a:ext cx="48768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光电效应实验的规律</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396"/>
                                        </p:tgtEl>
                                        <p:attrNameLst>
                                          <p:attrName>style.visibility</p:attrName>
                                        </p:attrNameLst>
                                      </p:cBhvr>
                                      <p:to>
                                        <p:strVal val="visible"/>
                                      </p:to>
                                    </p:set>
                                    <p:animEffect transition="in" filter="blinds(horizontal)">
                                      <p:cBhvr>
                                        <p:cTn id="7" dur="500"/>
                                        <p:tgtEl>
                                          <p:spTgt spid="583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95"/>
                                        </p:tgtEl>
                                        <p:attrNameLst>
                                          <p:attrName>style.visibility</p:attrName>
                                        </p:attrNameLst>
                                      </p:cBhvr>
                                      <p:to>
                                        <p:strVal val="visible"/>
                                      </p:to>
                                    </p:set>
                                    <p:animEffect transition="in" filter="blinds(horizontal)">
                                      <p:cBhvr>
                                        <p:cTn id="12" dur="500"/>
                                        <p:tgtEl>
                                          <p:spTgt spid="583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94"/>
                                        </p:tgtEl>
                                        <p:attrNameLst>
                                          <p:attrName>style.visibility</p:attrName>
                                        </p:attrNameLst>
                                      </p:cBhvr>
                                      <p:to>
                                        <p:strVal val="visible"/>
                                      </p:to>
                                    </p:set>
                                    <p:animEffect transition="in" filter="blinds(horizontal)">
                                      <p:cBhvr>
                                        <p:cTn id="17" dur="500"/>
                                        <p:tgtEl>
                                          <p:spTgt spid="583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97"/>
                                        </p:tgtEl>
                                        <p:attrNameLst>
                                          <p:attrName>style.visibility</p:attrName>
                                        </p:attrNameLst>
                                      </p:cBhvr>
                                      <p:to>
                                        <p:strVal val="visible"/>
                                      </p:to>
                                    </p:set>
                                    <p:animEffect transition="in" filter="blinds(horizontal)">
                                      <p:cBhvr>
                                        <p:cTn id="22" dur="500"/>
                                        <p:tgtEl>
                                          <p:spTgt spid="583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ou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94" grpId="0" autoUpdateAnimBg="0"/>
      <p:bldP spid="58395" grpId="0" autoUpdateAnimBg="0"/>
      <p:bldP spid="5839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609600" y="4419600"/>
            <a:ext cx="8534400" cy="1815882"/>
          </a:xfrm>
          <a:prstGeom prst="rect">
            <a:avLst/>
          </a:prstGeom>
          <a:noFill/>
          <a:ln w="9525">
            <a:noFill/>
            <a:miter lim="800000"/>
          </a:ln>
          <a:effectLst/>
        </p:spPr>
        <p:txBody>
          <a:bodyPr wrap="square">
            <a:spAutoFit/>
          </a:bodyPr>
          <a:lstStyle/>
          <a:p>
            <a:pPr>
              <a:spcBef>
                <a:spcPct val="50000"/>
              </a:spcBef>
            </a:pPr>
            <a:r>
              <a:rPr lang="en-US" altLang="zh-CN" sz="2600" b="1"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按经典理论，电子逸出金属所需的能量，需要有</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一定的时间来积累，一直积累到足以使电子逸出金属</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表面为止</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与实验结果不符 </a:t>
            </a:r>
            <a:r>
              <a:rPr lang="en-US" altLang="zh-CN" sz="2800" dirty="0">
                <a:latin typeface="黑体" panose="02010609060101010101" pitchFamily="49" charset="-122"/>
                <a:ea typeface="黑体" panose="02010609060101010101" pitchFamily="49" charset="-122"/>
              </a:rPr>
              <a:t>.</a:t>
            </a:r>
            <a:endParaRPr lang="en-US" altLang="zh-CN" sz="2800" dirty="0">
              <a:solidFill>
                <a:srgbClr val="CC0000"/>
              </a:solidFill>
              <a:latin typeface="黑体" panose="02010609060101010101" pitchFamily="49" charset="-122"/>
              <a:ea typeface="黑体" panose="02010609060101010101" pitchFamily="49" charset="-122"/>
            </a:endParaRPr>
          </a:p>
        </p:txBody>
      </p:sp>
      <p:sp>
        <p:nvSpPr>
          <p:cNvPr id="59395" name="Rectangle 3"/>
          <p:cNvSpPr>
            <a:spLocks noChangeArrowheads="1"/>
          </p:cNvSpPr>
          <p:nvPr/>
        </p:nvSpPr>
        <p:spPr bwMode="auto">
          <a:xfrm>
            <a:off x="609600" y="226507"/>
            <a:ext cx="37338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经典理论的困难</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59396" name="Rectangle 4"/>
          <p:cNvSpPr>
            <a:spLocks noChangeArrowheads="1"/>
          </p:cNvSpPr>
          <p:nvPr/>
        </p:nvSpPr>
        <p:spPr bwMode="auto">
          <a:xfrm>
            <a:off x="609600" y="1219200"/>
            <a:ext cx="2587625" cy="523220"/>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红限问题</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59397" name="Rectangle 5"/>
          <p:cNvSpPr>
            <a:spLocks noChangeArrowheads="1"/>
          </p:cNvSpPr>
          <p:nvPr/>
        </p:nvSpPr>
        <p:spPr bwMode="auto">
          <a:xfrm>
            <a:off x="609600" y="3900488"/>
            <a:ext cx="3124200" cy="523220"/>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 </a:t>
            </a:r>
            <a:r>
              <a:rPr lang="zh-CN" altLang="en-US" sz="2800" dirty="0">
                <a:solidFill>
                  <a:srgbClr val="C00000"/>
                </a:solidFill>
                <a:latin typeface="黑体" panose="02010609060101010101" pitchFamily="49" charset="-122"/>
                <a:ea typeface="黑体" panose="02010609060101010101" pitchFamily="49" charset="-122"/>
              </a:rPr>
              <a:t>瞬时性问题</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59398" name="Rectangle 6"/>
          <p:cNvSpPr>
            <a:spLocks noChangeArrowheads="1"/>
          </p:cNvSpPr>
          <p:nvPr/>
        </p:nvSpPr>
        <p:spPr bwMode="auto">
          <a:xfrm>
            <a:off x="533400" y="1903413"/>
            <a:ext cx="8382000" cy="1815882"/>
          </a:xfrm>
          <a:prstGeom prst="rect">
            <a:avLst/>
          </a:prstGeom>
          <a:noFill/>
          <a:ln w="9525">
            <a:noFill/>
            <a:miter lim="800000"/>
            <a:tailEnd type="none" w="sm" len="lg"/>
          </a:ln>
          <a:effectLst/>
        </p:spPr>
        <p:txBody>
          <a:bodyPr wrap="square">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按经典理论</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无论何种频率的入射光</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只要其强度</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足够大，就能使电子具有足够的能量逸出金属 </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与实</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验结果不符</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linds(horizontal)">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8"/>
                                        </p:tgtEl>
                                        <p:attrNameLst>
                                          <p:attrName>style.visibility</p:attrName>
                                        </p:attrNameLst>
                                      </p:cBhvr>
                                      <p:to>
                                        <p:strVal val="visible"/>
                                      </p:to>
                                    </p:set>
                                    <p:animEffect transition="in" filter="blinds(horizontal)">
                                      <p:cBhvr>
                                        <p:cTn id="12" dur="500"/>
                                        <p:tgtEl>
                                          <p:spTgt spid="593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7"/>
                                        </p:tgtEl>
                                        <p:attrNameLst>
                                          <p:attrName>style.visibility</p:attrName>
                                        </p:attrNameLst>
                                      </p:cBhvr>
                                      <p:to>
                                        <p:strVal val="visible"/>
                                      </p:to>
                                    </p:set>
                                    <p:animEffect transition="in" filter="blinds(horizontal)">
                                      <p:cBhvr>
                                        <p:cTn id="17" dur="500"/>
                                        <p:tgtEl>
                                          <p:spTgt spid="593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9394"/>
                                        </p:tgtEl>
                                        <p:attrNameLst>
                                          <p:attrName>style.visibility</p:attrName>
                                        </p:attrNameLst>
                                      </p:cBhvr>
                                      <p:to>
                                        <p:strVal val="visible"/>
                                      </p:to>
                                    </p:set>
                                    <p:animEffect transition="in" filter="blinds(vertical)">
                                      <p:cBhvr>
                                        <p:cTn id="22" dur="500"/>
                                        <p:tgtEl>
                                          <p:spTgt spid="5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utoUpdateAnimBg="0"/>
      <p:bldP spid="59396" grpId="0" autoUpdateAnimBg="0"/>
      <p:bldP spid="59397" grpId="0" autoUpdateAnimBg="0"/>
      <p:bldP spid="5939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09600" y="191513"/>
            <a:ext cx="4648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三 爱因斯坦的光子理论</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60419" name="Text Box 3"/>
          <p:cNvSpPr txBox="1">
            <a:spLocks noChangeArrowheads="1"/>
          </p:cNvSpPr>
          <p:nvPr/>
        </p:nvSpPr>
        <p:spPr bwMode="auto">
          <a:xfrm>
            <a:off x="762000" y="1066800"/>
            <a:ext cx="38862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a:t>
            </a:r>
            <a:r>
              <a:rPr lang="zh-CN" altLang="en-US" sz="2800" dirty="0">
                <a:solidFill>
                  <a:srgbClr val="C00000"/>
                </a:solidFill>
                <a:latin typeface="黑体" panose="02010609060101010101" pitchFamily="49" charset="-122"/>
                <a:ea typeface="黑体" panose="02010609060101010101" pitchFamily="49" charset="-122"/>
              </a:rPr>
              <a:t> “光量子”假设</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2" name="Group 4"/>
          <p:cNvGrpSpPr/>
          <p:nvPr/>
        </p:nvGrpSpPr>
        <p:grpSpPr bwMode="auto">
          <a:xfrm>
            <a:off x="3962400" y="1066800"/>
            <a:ext cx="3886200" cy="533400"/>
            <a:chOff x="2928" y="816"/>
            <a:chExt cx="2448" cy="336"/>
          </a:xfrm>
        </p:grpSpPr>
        <p:graphicFrame>
          <p:nvGraphicFramePr>
            <p:cNvPr id="60421" name="Object 5"/>
            <p:cNvGraphicFramePr>
              <a:graphicFrameLocks noChangeAspect="1"/>
            </p:cNvGraphicFramePr>
            <p:nvPr/>
          </p:nvGraphicFramePr>
          <p:xfrm>
            <a:off x="4416" y="816"/>
            <a:ext cx="960" cy="336"/>
          </p:xfrm>
          <a:graphic>
            <a:graphicData uri="http://schemas.openxmlformats.org/presentationml/2006/ole">
              <mc:AlternateContent xmlns:mc="http://schemas.openxmlformats.org/markup-compatibility/2006">
                <mc:Choice xmlns:v="urn:schemas-microsoft-com:vml" Requires="v">
                  <p:oleObj spid="_x0000_s13313" name="公式" r:id="rId1" imgW="17373600" imgH="6096000" progId="">
                    <p:embed/>
                  </p:oleObj>
                </mc:Choice>
                <mc:Fallback>
                  <p:oleObj name="公式" r:id="rId1" imgW="17373600" imgH="6096000" progId="">
                    <p:embed/>
                    <p:pic>
                      <p:nvPicPr>
                        <p:cNvPr id="0" name="图片 13312"/>
                        <p:cNvPicPr>
                          <a:picLocks noChangeAspect="1"/>
                        </p:cNvPicPr>
                        <p:nvPr/>
                      </p:nvPicPr>
                      <p:blipFill>
                        <a:blip r:embed="rId2"/>
                        <a:stretch>
                          <a:fillRect/>
                        </a:stretch>
                      </p:blipFill>
                      <p:spPr>
                        <a:xfrm>
                          <a:off x="4416" y="816"/>
                          <a:ext cx="960" cy="336"/>
                        </a:xfrm>
                        <a:prstGeom prst="rect">
                          <a:avLst/>
                        </a:prstGeom>
                        <a:noFill/>
                        <a:ln w="9525">
                          <a:noFill/>
                        </a:ln>
                      </p:spPr>
                    </p:pic>
                  </p:oleObj>
                </mc:Fallback>
              </mc:AlternateContent>
            </a:graphicData>
          </a:graphic>
        </p:graphicFrame>
        <p:sp>
          <p:nvSpPr>
            <p:cNvPr id="60422" name="Text Box 6"/>
            <p:cNvSpPr txBox="1">
              <a:spLocks noChangeArrowheads="1"/>
            </p:cNvSpPr>
            <p:nvPr/>
          </p:nvSpPr>
          <p:spPr bwMode="auto">
            <a:xfrm>
              <a:off x="2928" y="816"/>
              <a:ext cx="1728"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光子的能量为</a:t>
              </a:r>
              <a:endParaRPr lang="zh-CN" altLang="en-US" sz="2800" dirty="0">
                <a:latin typeface="黑体" panose="02010609060101010101" pitchFamily="49" charset="-122"/>
                <a:ea typeface="黑体" panose="02010609060101010101" pitchFamily="49" charset="-122"/>
              </a:endParaRPr>
            </a:p>
          </p:txBody>
        </p:sp>
      </p:grpSp>
      <p:sp>
        <p:nvSpPr>
          <p:cNvPr id="60423" name="Text Box 7"/>
          <p:cNvSpPr txBox="1">
            <a:spLocks noChangeArrowheads="1"/>
          </p:cNvSpPr>
          <p:nvPr/>
        </p:nvSpPr>
        <p:spPr bwMode="auto">
          <a:xfrm>
            <a:off x="762000" y="1676400"/>
            <a:ext cx="3581400" cy="519113"/>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解释实验</a:t>
            </a:r>
            <a:endParaRPr lang="zh-CN" altLang="en-US" sz="2800" dirty="0">
              <a:latin typeface="黑体" panose="02010609060101010101" pitchFamily="49" charset="-122"/>
              <a:ea typeface="黑体" panose="02010609060101010101" pitchFamily="49" charset="-122"/>
            </a:endParaRPr>
          </a:p>
        </p:txBody>
      </p:sp>
      <p:grpSp>
        <p:nvGrpSpPr>
          <p:cNvPr id="3" name="Group 8"/>
          <p:cNvGrpSpPr/>
          <p:nvPr/>
        </p:nvGrpSpPr>
        <p:grpSpPr bwMode="auto">
          <a:xfrm>
            <a:off x="609600" y="2362200"/>
            <a:ext cx="5486400" cy="1219200"/>
            <a:chOff x="432" y="1632"/>
            <a:chExt cx="3456" cy="768"/>
          </a:xfrm>
        </p:grpSpPr>
        <p:sp>
          <p:nvSpPr>
            <p:cNvPr id="60425" name="Rectangle 9"/>
            <p:cNvSpPr>
              <a:spLocks noChangeArrowheads="1"/>
            </p:cNvSpPr>
            <p:nvPr/>
          </p:nvSpPr>
          <p:spPr bwMode="auto">
            <a:xfrm>
              <a:off x="432" y="1632"/>
              <a:ext cx="3456" cy="768"/>
            </a:xfrm>
            <a:prstGeom prst="rect">
              <a:avLst/>
            </a:prstGeom>
            <a:gradFill rotWithShape="0">
              <a:gsLst>
                <a:gs pos="0">
                  <a:schemeClr val="accent1"/>
                </a:gs>
                <a:gs pos="50000">
                  <a:schemeClr val="accent1">
                    <a:gamma/>
                    <a:tint val="20000"/>
                    <a:invGamma/>
                  </a:schemeClr>
                </a:gs>
                <a:gs pos="100000">
                  <a:schemeClr val="accent1"/>
                </a:gs>
              </a:gsLst>
              <a:lin ang="5400000" scaled="1"/>
            </a:gradFill>
            <a:ln w="9525">
              <a:solidFill>
                <a:srgbClr val="006666"/>
              </a:solidFill>
              <a:miter lim="800000"/>
              <a:tailEnd type="none" w="sm" len="lg"/>
            </a:ln>
            <a:effectLst/>
          </p:spPr>
          <p:txBody>
            <a:bodyPr wrap="none" anchor="ctr"/>
            <a:lstStyle/>
            <a:p>
              <a:endParaRPr lang="zh-CN" altLang="en-US"/>
            </a:p>
          </p:txBody>
        </p:sp>
        <p:sp>
          <p:nvSpPr>
            <p:cNvPr id="60426" name="Text Box 10"/>
            <p:cNvSpPr txBox="1">
              <a:spLocks noChangeArrowheads="1"/>
            </p:cNvSpPr>
            <p:nvPr/>
          </p:nvSpPr>
          <p:spPr bwMode="auto">
            <a:xfrm>
              <a:off x="432" y="1833"/>
              <a:ext cx="1824" cy="327"/>
            </a:xfrm>
            <a:prstGeom prst="rect">
              <a:avLst/>
            </a:prstGeom>
            <a:noFill/>
            <a:ln w="2857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爱因斯坦方程</a:t>
              </a:r>
              <a:endParaRPr lang="zh-CN" altLang="en-US" sz="2800" dirty="0">
                <a:latin typeface="黑体" panose="02010609060101010101" pitchFamily="49" charset="-122"/>
                <a:ea typeface="黑体" panose="02010609060101010101" pitchFamily="49" charset="-122"/>
              </a:endParaRPr>
            </a:p>
          </p:txBody>
        </p:sp>
        <p:graphicFrame>
          <p:nvGraphicFramePr>
            <p:cNvPr id="60427" name="Object 11"/>
            <p:cNvGraphicFramePr>
              <a:graphicFrameLocks noChangeAspect="1"/>
            </p:cNvGraphicFramePr>
            <p:nvPr/>
          </p:nvGraphicFramePr>
          <p:xfrm>
            <a:off x="1920" y="1632"/>
            <a:ext cx="1920" cy="763"/>
          </p:xfrm>
          <a:graphic>
            <a:graphicData uri="http://schemas.openxmlformats.org/presentationml/2006/ole">
              <mc:AlternateContent xmlns:mc="http://schemas.openxmlformats.org/markup-compatibility/2006">
                <mc:Choice xmlns:v="urn:schemas-microsoft-com:vml" Requires="v">
                  <p:oleObj spid="_x0000_s13385" name="Equation" r:id="rId3" imgW="24688800" imgH="9448800" progId="">
                    <p:embed/>
                  </p:oleObj>
                </mc:Choice>
                <mc:Fallback>
                  <p:oleObj name="Equation" r:id="rId3" imgW="24688800" imgH="9448800" progId="">
                    <p:embed/>
                    <p:pic>
                      <p:nvPicPr>
                        <p:cNvPr id="0" name="图片 13384"/>
                        <p:cNvPicPr>
                          <a:picLocks noChangeAspect="1"/>
                        </p:cNvPicPr>
                        <p:nvPr/>
                      </p:nvPicPr>
                      <p:blipFill>
                        <a:blip r:embed="rId4"/>
                        <a:stretch>
                          <a:fillRect/>
                        </a:stretch>
                      </p:blipFill>
                      <p:spPr>
                        <a:xfrm>
                          <a:off x="1920" y="1632"/>
                          <a:ext cx="1920" cy="763"/>
                        </a:xfrm>
                        <a:prstGeom prst="rect">
                          <a:avLst/>
                        </a:prstGeom>
                        <a:noFill/>
                        <a:ln w="28575">
                          <a:noFill/>
                        </a:ln>
                      </p:spPr>
                    </p:pic>
                  </p:oleObj>
                </mc:Fallback>
              </mc:AlternateContent>
            </a:graphicData>
          </a:graphic>
        </p:graphicFrame>
      </p:grpSp>
      <p:sp>
        <p:nvSpPr>
          <p:cNvPr id="60428" name="AutoShape 12"/>
          <p:cNvSpPr>
            <a:spLocks noChangeArrowheads="1"/>
          </p:cNvSpPr>
          <p:nvPr/>
        </p:nvSpPr>
        <p:spPr bwMode="auto">
          <a:xfrm>
            <a:off x="6477000" y="2500313"/>
            <a:ext cx="2057400" cy="990600"/>
          </a:xfrm>
          <a:prstGeom prst="wedgeRectCallout">
            <a:avLst>
              <a:gd name="adj1" fmla="val -87116"/>
              <a:gd name="adj2" fmla="val 11218"/>
            </a:avLst>
          </a:prstGeom>
          <a:gradFill rotWithShape="0">
            <a:gsLst>
              <a:gs pos="0">
                <a:schemeClr val="folHlink"/>
              </a:gs>
              <a:gs pos="50000">
                <a:schemeClr val="folHlink">
                  <a:gamma/>
                  <a:tint val="0"/>
                  <a:invGamma/>
                </a:schemeClr>
              </a:gs>
              <a:gs pos="100000">
                <a:schemeClr val="folHlink"/>
              </a:gs>
            </a:gsLst>
            <a:lin ang="5400000" scaled="1"/>
          </a:gradFill>
          <a:ln w="9525">
            <a:solidFill>
              <a:srgbClr val="CC00CC"/>
            </a:solidFill>
            <a:miter lim="800000"/>
            <a:tailEnd type="none" w="sm" len="lg"/>
          </a:ln>
          <a:effectLst/>
        </p:spPr>
        <p:txBody>
          <a:bodyPr/>
          <a:lstStyle/>
          <a:p>
            <a:pPr>
              <a:spcBef>
                <a:spcPct val="50000"/>
              </a:spcBef>
            </a:pPr>
            <a:r>
              <a:rPr lang="zh-CN" altLang="en-US" sz="2800" dirty="0">
                <a:latin typeface="黑体" panose="02010609060101010101" pitchFamily="49" charset="-122"/>
                <a:ea typeface="黑体" panose="02010609060101010101" pitchFamily="49" charset="-122"/>
              </a:rPr>
              <a:t>逸出功与材料有关</a:t>
            </a:r>
            <a:endParaRPr lang="zh-CN" altLang="en-US" sz="2800" dirty="0">
              <a:latin typeface="黑体" panose="02010609060101010101" pitchFamily="49" charset="-122"/>
              <a:ea typeface="黑体" panose="02010609060101010101" pitchFamily="49" charset="-122"/>
            </a:endParaRPr>
          </a:p>
        </p:txBody>
      </p:sp>
      <p:grpSp>
        <p:nvGrpSpPr>
          <p:cNvPr id="4" name="Group 13"/>
          <p:cNvGrpSpPr/>
          <p:nvPr/>
        </p:nvGrpSpPr>
        <p:grpSpPr bwMode="auto">
          <a:xfrm>
            <a:off x="533400" y="3733800"/>
            <a:ext cx="8153400" cy="585788"/>
            <a:chOff x="384" y="2496"/>
            <a:chExt cx="5136" cy="369"/>
          </a:xfrm>
        </p:grpSpPr>
        <p:sp>
          <p:nvSpPr>
            <p:cNvPr id="60430" name="Text Box 14"/>
            <p:cNvSpPr txBox="1">
              <a:spLocks noChangeArrowheads="1"/>
            </p:cNvSpPr>
            <p:nvPr/>
          </p:nvSpPr>
          <p:spPr bwMode="auto">
            <a:xfrm>
              <a:off x="384" y="2505"/>
              <a:ext cx="5136" cy="330"/>
            </a:xfrm>
            <a:prstGeom prst="rect">
              <a:avLst/>
            </a:prstGeom>
            <a:noFill/>
            <a:ln w="9525">
              <a:noFill/>
              <a:miter lim="800000"/>
              <a:tailEnd type="none" w="sm" len="lg"/>
            </a:ln>
            <a:effectLst/>
          </p:spPr>
          <p:txBody>
            <a:bodyPr wrap="square">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对同一种金属，</a:t>
              </a:r>
              <a:r>
                <a:rPr lang="zh-CN" altLang="en-US" sz="2800" i="1"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一定，       ，与光强无关</a:t>
              </a:r>
              <a:endParaRPr lang="zh-CN" altLang="en-US" sz="2800" dirty="0">
                <a:latin typeface="黑体" panose="02010609060101010101" pitchFamily="49" charset="-122"/>
                <a:ea typeface="黑体" panose="02010609060101010101" pitchFamily="49" charset="-122"/>
              </a:endParaRPr>
            </a:p>
          </p:txBody>
        </p:sp>
        <p:graphicFrame>
          <p:nvGraphicFramePr>
            <p:cNvPr id="60431" name="Object 15"/>
            <p:cNvGraphicFramePr>
              <a:graphicFrameLocks noChangeAspect="1"/>
            </p:cNvGraphicFramePr>
            <p:nvPr/>
          </p:nvGraphicFramePr>
          <p:xfrm>
            <a:off x="3216" y="2502"/>
            <a:ext cx="864" cy="363"/>
          </p:xfrm>
          <a:graphic>
            <a:graphicData uri="http://schemas.openxmlformats.org/presentationml/2006/ole">
              <mc:AlternateContent xmlns:mc="http://schemas.openxmlformats.org/markup-compatibility/2006">
                <mc:Choice xmlns:v="urn:schemas-microsoft-com:vml" Requires="v">
                  <p:oleObj spid="_x0000_s13386" name="Equation" r:id="rId6" imgW="21031200" imgH="8839200" progId="">
                    <p:embed/>
                  </p:oleObj>
                </mc:Choice>
                <mc:Fallback>
                  <p:oleObj name="Equation" r:id="rId6" imgW="21031200" imgH="8839200" progId="">
                    <p:embed/>
                    <p:pic>
                      <p:nvPicPr>
                        <p:cNvPr id="0" name="图片 13385"/>
                        <p:cNvPicPr>
                          <a:picLocks noChangeAspect="1"/>
                        </p:cNvPicPr>
                        <p:nvPr/>
                      </p:nvPicPr>
                      <p:blipFill>
                        <a:blip r:embed="rId7"/>
                        <a:stretch>
                          <a:fillRect/>
                        </a:stretch>
                      </p:blipFill>
                      <p:spPr>
                        <a:xfrm>
                          <a:off x="3216" y="2502"/>
                          <a:ext cx="864" cy="363"/>
                        </a:xfrm>
                        <a:prstGeom prst="rect">
                          <a:avLst/>
                        </a:prstGeom>
                        <a:noFill/>
                        <a:ln w="9525">
                          <a:noFill/>
                        </a:ln>
                      </p:spPr>
                    </p:pic>
                  </p:oleObj>
                </mc:Fallback>
              </mc:AlternateContent>
            </a:graphicData>
          </a:graphic>
        </p:graphicFrame>
        <p:graphicFrame>
          <p:nvGraphicFramePr>
            <p:cNvPr id="60432" name="Object 16"/>
            <p:cNvGraphicFramePr>
              <a:graphicFrameLocks noChangeAspect="1"/>
            </p:cNvGraphicFramePr>
            <p:nvPr/>
          </p:nvGraphicFramePr>
          <p:xfrm>
            <a:off x="2256" y="2496"/>
            <a:ext cx="336" cy="336"/>
          </p:xfrm>
          <a:graphic>
            <a:graphicData uri="http://schemas.openxmlformats.org/presentationml/2006/ole">
              <mc:AlternateContent xmlns:mc="http://schemas.openxmlformats.org/markup-compatibility/2006">
                <mc:Choice xmlns:v="urn:schemas-microsoft-com:vml" Requires="v">
                  <p:oleObj spid="_x0000_s13387" name="Equation" r:id="rId8" imgW="4267200" imgH="4267200" progId="">
                    <p:embed/>
                  </p:oleObj>
                </mc:Choice>
                <mc:Fallback>
                  <p:oleObj name="Equation" r:id="rId8" imgW="4267200" imgH="4267200" progId="">
                    <p:embed/>
                    <p:pic>
                      <p:nvPicPr>
                        <p:cNvPr id="0" name="图片 13386"/>
                        <p:cNvPicPr>
                          <a:picLocks noChangeAspect="1"/>
                        </p:cNvPicPr>
                        <p:nvPr/>
                      </p:nvPicPr>
                      <p:blipFill>
                        <a:blip r:embed="rId9"/>
                        <a:stretch>
                          <a:fillRect/>
                        </a:stretch>
                      </p:blipFill>
                      <p:spPr>
                        <a:xfrm>
                          <a:off x="2256" y="2496"/>
                          <a:ext cx="336" cy="336"/>
                        </a:xfrm>
                        <a:prstGeom prst="rect">
                          <a:avLst/>
                        </a:prstGeom>
                        <a:noFill/>
                        <a:ln w="9525">
                          <a:noFill/>
                        </a:ln>
                      </p:spPr>
                    </p:pic>
                  </p:oleObj>
                </mc:Fallback>
              </mc:AlternateContent>
            </a:graphicData>
          </a:graphic>
        </p:graphicFrame>
      </p:grpSp>
      <p:grpSp>
        <p:nvGrpSpPr>
          <p:cNvPr id="5" name="Group 17"/>
          <p:cNvGrpSpPr/>
          <p:nvPr/>
        </p:nvGrpSpPr>
        <p:grpSpPr bwMode="auto">
          <a:xfrm>
            <a:off x="228600" y="4267200"/>
            <a:ext cx="8610600" cy="2057400"/>
            <a:chOff x="192" y="2784"/>
            <a:chExt cx="5424" cy="1296"/>
          </a:xfrm>
        </p:grpSpPr>
        <p:sp>
          <p:nvSpPr>
            <p:cNvPr id="60434" name="Rectangle 18"/>
            <p:cNvSpPr>
              <a:spLocks noChangeArrowheads="1"/>
            </p:cNvSpPr>
            <p:nvPr/>
          </p:nvSpPr>
          <p:spPr bwMode="auto">
            <a:xfrm>
              <a:off x="1873" y="2784"/>
              <a:ext cx="2255"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几种金属的逸出功</a:t>
              </a:r>
              <a:endParaRPr lang="zh-CN" altLang="en-US" sz="2800" dirty="0">
                <a:latin typeface="黑体" panose="02010609060101010101" pitchFamily="49" charset="-122"/>
                <a:ea typeface="黑体" panose="02010609060101010101" pitchFamily="49" charset="-122"/>
              </a:endParaRPr>
            </a:p>
          </p:txBody>
        </p:sp>
        <p:sp>
          <p:nvSpPr>
            <p:cNvPr id="60435" name="Rectangle 19"/>
            <p:cNvSpPr>
              <a:spLocks noChangeArrowheads="1"/>
            </p:cNvSpPr>
            <p:nvPr/>
          </p:nvSpPr>
          <p:spPr bwMode="auto">
            <a:xfrm>
              <a:off x="192" y="3159"/>
              <a:ext cx="5424" cy="921"/>
            </a:xfrm>
            <a:prstGeom prst="rect">
              <a:avLst/>
            </a:prstGeom>
            <a:solidFill>
              <a:schemeClr val="bg1"/>
            </a:solidFill>
            <a:ln w="28575">
              <a:solidFill>
                <a:srgbClr val="FF0000"/>
              </a:solidFill>
              <a:miter lim="800000"/>
              <a:tailEnd type="none" w="sm" len="lg"/>
            </a:ln>
            <a:effectLst/>
          </p:spPr>
          <p:txBody>
            <a:bodyPr wrap="none" anchor="ctr"/>
            <a:lstStyle/>
            <a:p>
              <a:endParaRPr lang="zh-CN" altLang="en-US"/>
            </a:p>
          </p:txBody>
        </p:sp>
        <p:sp>
          <p:nvSpPr>
            <p:cNvPr id="60436" name="Text Box 20"/>
            <p:cNvSpPr txBox="1">
              <a:spLocks noChangeArrowheads="1"/>
            </p:cNvSpPr>
            <p:nvPr/>
          </p:nvSpPr>
          <p:spPr bwMode="auto">
            <a:xfrm>
              <a:off x="288" y="3168"/>
              <a:ext cx="768"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金属</a:t>
              </a:r>
              <a:endParaRPr lang="zh-CN" altLang="en-US" sz="2800" dirty="0">
                <a:latin typeface="黑体" panose="02010609060101010101" pitchFamily="49" charset="-122"/>
                <a:ea typeface="黑体" panose="02010609060101010101" pitchFamily="49" charset="-122"/>
              </a:endParaRPr>
            </a:p>
          </p:txBody>
        </p:sp>
        <p:sp>
          <p:nvSpPr>
            <p:cNvPr id="60437" name="Text Box 21"/>
            <p:cNvSpPr txBox="1">
              <a:spLocks noChangeArrowheads="1"/>
            </p:cNvSpPr>
            <p:nvPr/>
          </p:nvSpPr>
          <p:spPr bwMode="auto">
            <a:xfrm>
              <a:off x="1248" y="3168"/>
              <a:ext cx="4272" cy="330"/>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钠     铝     锌    铜     银     铂</a:t>
              </a:r>
              <a:endParaRPr lang="zh-CN" altLang="en-US" sz="2800" dirty="0">
                <a:latin typeface="黑体" panose="02010609060101010101" pitchFamily="49" charset="-122"/>
                <a:ea typeface="黑体" panose="02010609060101010101" pitchFamily="49" charset="-122"/>
              </a:endParaRPr>
            </a:p>
          </p:txBody>
        </p:sp>
        <p:sp>
          <p:nvSpPr>
            <p:cNvPr id="60438" name="Line 22"/>
            <p:cNvSpPr>
              <a:spLocks noChangeShapeType="1"/>
            </p:cNvSpPr>
            <p:nvPr/>
          </p:nvSpPr>
          <p:spPr bwMode="auto">
            <a:xfrm>
              <a:off x="1008"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60439" name="Line 23"/>
            <p:cNvSpPr>
              <a:spLocks noChangeShapeType="1"/>
            </p:cNvSpPr>
            <p:nvPr/>
          </p:nvSpPr>
          <p:spPr bwMode="auto">
            <a:xfrm>
              <a:off x="1776" y="3120"/>
              <a:ext cx="0" cy="950"/>
            </a:xfrm>
            <a:prstGeom prst="line">
              <a:avLst/>
            </a:prstGeom>
            <a:noFill/>
            <a:ln w="9525">
              <a:solidFill>
                <a:schemeClr val="tx1"/>
              </a:solidFill>
              <a:round/>
              <a:tailEnd type="none" w="sm" len="lg"/>
            </a:ln>
            <a:effectLst/>
          </p:spPr>
          <p:txBody>
            <a:bodyPr wrap="none"/>
            <a:lstStyle/>
            <a:p>
              <a:endParaRPr lang="zh-CN" altLang="en-US"/>
            </a:p>
          </p:txBody>
        </p:sp>
        <p:sp>
          <p:nvSpPr>
            <p:cNvPr id="60440" name="Line 24"/>
            <p:cNvSpPr>
              <a:spLocks noChangeShapeType="1"/>
            </p:cNvSpPr>
            <p:nvPr/>
          </p:nvSpPr>
          <p:spPr bwMode="auto">
            <a:xfrm>
              <a:off x="2592" y="3168"/>
              <a:ext cx="0" cy="912"/>
            </a:xfrm>
            <a:prstGeom prst="line">
              <a:avLst/>
            </a:prstGeom>
            <a:noFill/>
            <a:ln w="9525">
              <a:solidFill>
                <a:schemeClr val="tx1"/>
              </a:solidFill>
              <a:round/>
              <a:tailEnd type="none" w="sm" len="lg"/>
            </a:ln>
            <a:effectLst/>
          </p:spPr>
          <p:txBody>
            <a:bodyPr wrap="none"/>
            <a:lstStyle/>
            <a:p>
              <a:endParaRPr lang="zh-CN" altLang="en-US"/>
            </a:p>
          </p:txBody>
        </p:sp>
        <p:sp>
          <p:nvSpPr>
            <p:cNvPr id="60441" name="Line 25"/>
            <p:cNvSpPr>
              <a:spLocks noChangeShapeType="1"/>
            </p:cNvSpPr>
            <p:nvPr/>
          </p:nvSpPr>
          <p:spPr bwMode="auto">
            <a:xfrm>
              <a:off x="3312" y="3168"/>
              <a:ext cx="0" cy="864"/>
            </a:xfrm>
            <a:prstGeom prst="line">
              <a:avLst/>
            </a:prstGeom>
            <a:noFill/>
            <a:ln w="9525">
              <a:solidFill>
                <a:schemeClr val="tx1"/>
              </a:solidFill>
              <a:round/>
              <a:tailEnd type="none" w="sm" len="lg"/>
            </a:ln>
            <a:effectLst/>
          </p:spPr>
          <p:txBody>
            <a:bodyPr wrap="none"/>
            <a:lstStyle/>
            <a:p>
              <a:endParaRPr lang="zh-CN" altLang="en-US"/>
            </a:p>
          </p:txBody>
        </p:sp>
        <p:sp>
          <p:nvSpPr>
            <p:cNvPr id="60442" name="Line 26"/>
            <p:cNvSpPr>
              <a:spLocks noChangeShapeType="1"/>
            </p:cNvSpPr>
            <p:nvPr/>
          </p:nvSpPr>
          <p:spPr bwMode="auto">
            <a:xfrm>
              <a:off x="4080" y="3168"/>
              <a:ext cx="0" cy="912"/>
            </a:xfrm>
            <a:prstGeom prst="line">
              <a:avLst/>
            </a:prstGeom>
            <a:noFill/>
            <a:ln w="9525">
              <a:solidFill>
                <a:schemeClr val="tx1"/>
              </a:solidFill>
              <a:round/>
              <a:tailEnd type="none" w="sm" len="lg"/>
            </a:ln>
            <a:effectLst/>
          </p:spPr>
          <p:txBody>
            <a:bodyPr wrap="none"/>
            <a:lstStyle/>
            <a:p>
              <a:endParaRPr lang="zh-CN" altLang="en-US"/>
            </a:p>
          </p:txBody>
        </p:sp>
        <p:sp>
          <p:nvSpPr>
            <p:cNvPr id="60443" name="Line 27"/>
            <p:cNvSpPr>
              <a:spLocks noChangeShapeType="1"/>
            </p:cNvSpPr>
            <p:nvPr/>
          </p:nvSpPr>
          <p:spPr bwMode="auto">
            <a:xfrm>
              <a:off x="4848" y="3130"/>
              <a:ext cx="0" cy="950"/>
            </a:xfrm>
            <a:prstGeom prst="line">
              <a:avLst/>
            </a:prstGeom>
            <a:noFill/>
            <a:ln w="9525">
              <a:solidFill>
                <a:schemeClr val="tx1"/>
              </a:solidFill>
              <a:round/>
              <a:tailEnd type="none" w="sm" len="lg"/>
            </a:ln>
            <a:effectLst/>
          </p:spPr>
          <p:txBody>
            <a:bodyPr wrap="none"/>
            <a:lstStyle/>
            <a:p>
              <a:endParaRPr lang="zh-CN" altLang="en-US"/>
            </a:p>
          </p:txBody>
        </p:sp>
        <p:sp>
          <p:nvSpPr>
            <p:cNvPr id="60444" name="Line 28"/>
            <p:cNvSpPr>
              <a:spLocks noChangeShapeType="1"/>
            </p:cNvSpPr>
            <p:nvPr/>
          </p:nvSpPr>
          <p:spPr bwMode="auto">
            <a:xfrm>
              <a:off x="192" y="3456"/>
              <a:ext cx="5424" cy="0"/>
            </a:xfrm>
            <a:prstGeom prst="line">
              <a:avLst/>
            </a:prstGeom>
            <a:noFill/>
            <a:ln w="9525">
              <a:solidFill>
                <a:schemeClr val="tx1"/>
              </a:solidFill>
              <a:round/>
              <a:tailEnd type="none" w="sm" len="lg"/>
            </a:ln>
            <a:effectLst/>
          </p:spPr>
          <p:txBody>
            <a:bodyPr wrap="none"/>
            <a:lstStyle/>
            <a:p>
              <a:endParaRPr lang="zh-CN" altLang="en-US"/>
            </a:p>
          </p:txBody>
        </p:sp>
        <p:graphicFrame>
          <p:nvGraphicFramePr>
            <p:cNvPr id="60445" name="Object 29"/>
            <p:cNvGraphicFramePr>
              <a:graphicFrameLocks noChangeAspect="1"/>
            </p:cNvGraphicFramePr>
            <p:nvPr/>
          </p:nvGraphicFramePr>
          <p:xfrm>
            <a:off x="240" y="3639"/>
            <a:ext cx="672" cy="249"/>
          </p:xfrm>
          <a:graphic>
            <a:graphicData uri="http://schemas.openxmlformats.org/presentationml/2006/ole">
              <mc:AlternateContent xmlns:mc="http://schemas.openxmlformats.org/markup-compatibility/2006">
                <mc:Choice xmlns:v="urn:schemas-microsoft-com:vml" Requires="v">
                  <p:oleObj spid="_x0000_s13388" name="Equation" r:id="rId10" imgW="17068800" imgH="6096000" progId="">
                    <p:embed/>
                  </p:oleObj>
                </mc:Choice>
                <mc:Fallback>
                  <p:oleObj name="Equation" r:id="rId10" imgW="17068800" imgH="6096000" progId="">
                    <p:embed/>
                    <p:pic>
                      <p:nvPicPr>
                        <p:cNvPr id="0" name="图片 13387"/>
                        <p:cNvPicPr>
                          <a:picLocks noChangeAspect="1"/>
                        </p:cNvPicPr>
                        <p:nvPr/>
                      </p:nvPicPr>
                      <p:blipFill>
                        <a:blip r:embed="rId11"/>
                        <a:stretch>
                          <a:fillRect/>
                        </a:stretch>
                      </p:blipFill>
                      <p:spPr>
                        <a:xfrm>
                          <a:off x="240" y="3639"/>
                          <a:ext cx="672" cy="249"/>
                        </a:xfrm>
                        <a:prstGeom prst="rect">
                          <a:avLst/>
                        </a:prstGeom>
                        <a:noFill/>
                        <a:ln w="9525">
                          <a:noFill/>
                        </a:ln>
                      </p:spPr>
                    </p:pic>
                  </p:oleObj>
                </mc:Fallback>
              </mc:AlternateContent>
            </a:graphicData>
          </a:graphic>
        </p:graphicFrame>
        <p:sp>
          <p:nvSpPr>
            <p:cNvPr id="60446" name="Text Box 30"/>
            <p:cNvSpPr txBox="1">
              <a:spLocks noChangeArrowheads="1"/>
            </p:cNvSpPr>
            <p:nvPr/>
          </p:nvSpPr>
          <p:spPr bwMode="auto">
            <a:xfrm>
              <a:off x="1056" y="3504"/>
              <a:ext cx="672" cy="523"/>
            </a:xfrm>
            <a:prstGeom prst="rect">
              <a:avLst/>
            </a:prstGeom>
            <a:noFill/>
            <a:ln w="9525">
              <a:noFill/>
              <a:miter lim="800000"/>
              <a:tailEnd type="none" w="sm" len="lg"/>
            </a:ln>
            <a:effectLst/>
          </p:spPr>
          <p:txBody>
            <a:bodyPr>
              <a:spAutoFit/>
            </a:bodyPr>
            <a:lstStyle/>
            <a:p>
              <a:pPr>
                <a:spcBef>
                  <a:spcPct val="50000"/>
                </a:spcBef>
              </a:pPr>
              <a:r>
                <a:rPr lang="en-US" altLang="zh-CN" sz="2400" dirty="0"/>
                <a:t>1.90 ~2.46</a:t>
              </a:r>
              <a:endParaRPr lang="en-US" altLang="zh-CN" sz="2400" dirty="0"/>
            </a:p>
          </p:txBody>
        </p:sp>
        <p:sp>
          <p:nvSpPr>
            <p:cNvPr id="60447" name="Text Box 31"/>
            <p:cNvSpPr txBox="1">
              <a:spLocks noChangeArrowheads="1"/>
            </p:cNvSpPr>
            <p:nvPr/>
          </p:nvSpPr>
          <p:spPr bwMode="auto">
            <a:xfrm>
              <a:off x="1872" y="3504"/>
              <a:ext cx="672" cy="523"/>
            </a:xfrm>
            <a:prstGeom prst="rect">
              <a:avLst/>
            </a:prstGeom>
            <a:noFill/>
            <a:ln w="9525">
              <a:noFill/>
              <a:miter lim="800000"/>
              <a:tailEnd type="none" w="sm" len="lg"/>
            </a:ln>
            <a:effectLst/>
          </p:spPr>
          <p:txBody>
            <a:bodyPr>
              <a:spAutoFit/>
            </a:bodyPr>
            <a:lstStyle/>
            <a:p>
              <a:pPr>
                <a:spcBef>
                  <a:spcPct val="50000"/>
                </a:spcBef>
              </a:pPr>
              <a:r>
                <a:rPr lang="en-US" altLang="zh-CN" sz="2400" dirty="0"/>
                <a:t>2.50 ~3. 60</a:t>
              </a:r>
              <a:endParaRPr lang="en-US" altLang="zh-CN" sz="2400" dirty="0"/>
            </a:p>
          </p:txBody>
        </p:sp>
        <p:sp>
          <p:nvSpPr>
            <p:cNvPr id="60448" name="Text Box 32"/>
            <p:cNvSpPr txBox="1">
              <a:spLocks noChangeArrowheads="1"/>
            </p:cNvSpPr>
            <p:nvPr/>
          </p:nvSpPr>
          <p:spPr bwMode="auto">
            <a:xfrm>
              <a:off x="2640" y="3514"/>
              <a:ext cx="672" cy="523"/>
            </a:xfrm>
            <a:prstGeom prst="rect">
              <a:avLst/>
            </a:prstGeom>
            <a:noFill/>
            <a:ln w="9525">
              <a:noFill/>
              <a:miter lim="800000"/>
              <a:tailEnd type="none" w="sm" len="lg"/>
            </a:ln>
            <a:effectLst/>
          </p:spPr>
          <p:txBody>
            <a:bodyPr>
              <a:spAutoFit/>
            </a:bodyPr>
            <a:lstStyle/>
            <a:p>
              <a:pPr>
                <a:spcBef>
                  <a:spcPct val="50000"/>
                </a:spcBef>
              </a:pPr>
              <a:r>
                <a:rPr lang="en-US" altLang="zh-CN" sz="2400" dirty="0"/>
                <a:t>3.32 ~3.57</a:t>
              </a:r>
              <a:endParaRPr lang="en-US" altLang="zh-CN" sz="2400" dirty="0"/>
            </a:p>
          </p:txBody>
        </p:sp>
        <p:sp>
          <p:nvSpPr>
            <p:cNvPr id="60449" name="Text Box 33"/>
            <p:cNvSpPr txBox="1">
              <a:spLocks noChangeArrowheads="1"/>
            </p:cNvSpPr>
            <p:nvPr/>
          </p:nvSpPr>
          <p:spPr bwMode="auto">
            <a:xfrm>
              <a:off x="3360" y="3504"/>
              <a:ext cx="672" cy="523"/>
            </a:xfrm>
            <a:prstGeom prst="rect">
              <a:avLst/>
            </a:prstGeom>
            <a:noFill/>
            <a:ln w="9525">
              <a:noFill/>
              <a:miter lim="800000"/>
              <a:tailEnd type="none" w="sm" len="lg"/>
            </a:ln>
            <a:effectLst/>
          </p:spPr>
          <p:txBody>
            <a:bodyPr>
              <a:spAutoFit/>
            </a:bodyPr>
            <a:lstStyle/>
            <a:p>
              <a:pPr>
                <a:spcBef>
                  <a:spcPct val="50000"/>
                </a:spcBef>
              </a:pPr>
              <a:r>
                <a:rPr lang="en-US" altLang="zh-CN" sz="2400" dirty="0"/>
                <a:t>4.10 ~4.50</a:t>
              </a:r>
              <a:endParaRPr lang="en-US" altLang="zh-CN" sz="2400" dirty="0"/>
            </a:p>
          </p:txBody>
        </p:sp>
        <p:sp>
          <p:nvSpPr>
            <p:cNvPr id="60450" name="Text Box 34"/>
            <p:cNvSpPr txBox="1">
              <a:spLocks noChangeArrowheads="1"/>
            </p:cNvSpPr>
            <p:nvPr/>
          </p:nvSpPr>
          <p:spPr bwMode="auto">
            <a:xfrm>
              <a:off x="4128" y="3504"/>
              <a:ext cx="672" cy="523"/>
            </a:xfrm>
            <a:prstGeom prst="rect">
              <a:avLst/>
            </a:prstGeom>
            <a:noFill/>
            <a:ln w="9525">
              <a:noFill/>
              <a:miter lim="800000"/>
              <a:tailEnd type="none" w="sm" len="lg"/>
            </a:ln>
            <a:effectLst/>
          </p:spPr>
          <p:txBody>
            <a:bodyPr>
              <a:spAutoFit/>
            </a:bodyPr>
            <a:lstStyle/>
            <a:p>
              <a:pPr>
                <a:spcBef>
                  <a:spcPct val="50000"/>
                </a:spcBef>
              </a:pPr>
              <a:r>
                <a:rPr lang="en-US" altLang="zh-CN" sz="2400" dirty="0"/>
                <a:t>4.56 ~4.73</a:t>
              </a:r>
              <a:endParaRPr lang="en-US" altLang="zh-CN" sz="2400" dirty="0"/>
            </a:p>
          </p:txBody>
        </p:sp>
        <p:sp>
          <p:nvSpPr>
            <p:cNvPr id="60451" name="Text Box 35"/>
            <p:cNvSpPr txBox="1">
              <a:spLocks noChangeArrowheads="1"/>
            </p:cNvSpPr>
            <p:nvPr/>
          </p:nvSpPr>
          <p:spPr bwMode="auto">
            <a:xfrm>
              <a:off x="4896" y="3648"/>
              <a:ext cx="672" cy="288"/>
            </a:xfrm>
            <a:prstGeom prst="rect">
              <a:avLst/>
            </a:prstGeom>
            <a:noFill/>
            <a:ln w="9525">
              <a:noFill/>
              <a:miter lim="800000"/>
              <a:tailEnd type="none" w="sm" len="lg"/>
            </a:ln>
            <a:effectLst/>
          </p:spPr>
          <p:txBody>
            <a:bodyPr>
              <a:spAutoFit/>
            </a:bodyPr>
            <a:lstStyle/>
            <a:p>
              <a:pPr>
                <a:spcBef>
                  <a:spcPct val="50000"/>
                </a:spcBef>
              </a:pPr>
              <a:r>
                <a:rPr lang="en-US" altLang="zh-CN" sz="2400" dirty="0"/>
                <a:t>6.30</a:t>
              </a:r>
              <a:endParaRPr lang="en-US" altLang="zh-CN" sz="2400" dirty="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blinds(horizontal)">
                                      <p:cBhvr>
                                        <p:cTn id="7" dur="5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23"/>
                                        </p:tgtEl>
                                        <p:attrNameLst>
                                          <p:attrName>style.visibility</p:attrName>
                                        </p:attrNameLst>
                                      </p:cBhvr>
                                      <p:to>
                                        <p:strVal val="visible"/>
                                      </p:to>
                                    </p:set>
                                    <p:animEffect transition="in" filter="blinds(horizontal)">
                                      <p:cBhvr>
                                        <p:cTn id="17" dur="500"/>
                                        <p:tgtEl>
                                          <p:spTgt spid="604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0428"/>
                                        </p:tgtEl>
                                        <p:attrNameLst>
                                          <p:attrName>style.visibility</p:attrName>
                                        </p:attrNameLst>
                                      </p:cBhvr>
                                      <p:to>
                                        <p:strVal val="visible"/>
                                      </p:to>
                                    </p:set>
                                    <p:animEffect transition="in" filter="strips(downRight)">
                                      <p:cBhvr>
                                        <p:cTn id="27" dur="500"/>
                                        <p:tgtEl>
                                          <p:spTgt spid="604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P spid="60423" grpId="0" autoUpdateAnimBg="0"/>
      <p:bldP spid="60428"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8600" y="2222501"/>
            <a:ext cx="3505200" cy="685800"/>
            <a:chOff x="144" y="1296"/>
            <a:chExt cx="2208" cy="432"/>
          </a:xfrm>
        </p:grpSpPr>
        <p:sp>
          <p:nvSpPr>
            <p:cNvPr id="61443" name="Text Box 3"/>
            <p:cNvSpPr txBox="1">
              <a:spLocks noChangeArrowheads="1"/>
            </p:cNvSpPr>
            <p:nvPr/>
          </p:nvSpPr>
          <p:spPr bwMode="auto">
            <a:xfrm>
              <a:off x="144" y="1296"/>
              <a:ext cx="1392" cy="327"/>
            </a:xfrm>
            <a:prstGeom prst="rect">
              <a:avLst/>
            </a:prstGeom>
            <a:noFill/>
            <a:ln w="9525">
              <a:noFill/>
              <a:miter lim="800000"/>
            </a:ln>
            <a:effectLst/>
          </p:spPr>
          <p:txBody>
            <a:bodyPr>
              <a:spAutoFit/>
            </a:bodyPr>
            <a:lstStyle/>
            <a:p>
              <a:pPr>
                <a:spcBef>
                  <a:spcPct val="50000"/>
                </a:spcBef>
                <a:buFontTx/>
                <a:buBlip>
                  <a:blip r:embed="rId1"/>
                </a:buBlip>
              </a:pPr>
              <a:r>
                <a:rPr lang="en-US" altLang="zh-CN"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逸出功</a:t>
              </a:r>
              <a:endParaRPr lang="zh-CN" altLang="en-US" sz="2800" dirty="0">
                <a:latin typeface="黑体" panose="02010609060101010101" pitchFamily="49" charset="-122"/>
                <a:ea typeface="黑体" panose="02010609060101010101" pitchFamily="49" charset="-122"/>
              </a:endParaRPr>
            </a:p>
          </p:txBody>
        </p:sp>
        <p:graphicFrame>
          <p:nvGraphicFramePr>
            <p:cNvPr id="61444" name="Object 4"/>
            <p:cNvGraphicFramePr>
              <a:graphicFrameLocks noChangeAspect="1"/>
            </p:cNvGraphicFramePr>
            <p:nvPr/>
          </p:nvGraphicFramePr>
          <p:xfrm>
            <a:off x="1296" y="1296"/>
            <a:ext cx="1056" cy="432"/>
          </p:xfrm>
          <a:graphic>
            <a:graphicData uri="http://schemas.openxmlformats.org/presentationml/2006/ole">
              <mc:AlternateContent xmlns:mc="http://schemas.openxmlformats.org/markup-compatibility/2006">
                <mc:Choice xmlns:v="urn:schemas-microsoft-com:vml" Requires="v">
                  <p:oleObj spid="_x0000_s14337" name="公式" r:id="rId2" imgW="13411200" imgH="5486400" progId="">
                    <p:embed/>
                  </p:oleObj>
                </mc:Choice>
                <mc:Fallback>
                  <p:oleObj name="公式" r:id="rId2" imgW="13411200" imgH="5486400" progId="">
                    <p:embed/>
                    <p:pic>
                      <p:nvPicPr>
                        <p:cNvPr id="0" name="图片 14336"/>
                        <p:cNvPicPr>
                          <a:picLocks noChangeAspect="1"/>
                        </p:cNvPicPr>
                        <p:nvPr/>
                      </p:nvPicPr>
                      <p:blipFill>
                        <a:blip r:embed="rId3"/>
                        <a:stretch>
                          <a:fillRect/>
                        </a:stretch>
                      </p:blipFill>
                      <p:spPr>
                        <a:xfrm>
                          <a:off x="1296" y="1296"/>
                          <a:ext cx="1056" cy="432"/>
                        </a:xfrm>
                        <a:prstGeom prst="rect">
                          <a:avLst/>
                        </a:prstGeom>
                        <a:noFill/>
                        <a:ln w="9525">
                          <a:noFill/>
                        </a:ln>
                      </p:spPr>
                    </p:pic>
                  </p:oleObj>
                </mc:Fallback>
              </mc:AlternateContent>
            </a:graphicData>
          </a:graphic>
        </p:graphicFrame>
      </p:grpSp>
      <p:grpSp>
        <p:nvGrpSpPr>
          <p:cNvPr id="3" name="Group 5"/>
          <p:cNvGrpSpPr/>
          <p:nvPr/>
        </p:nvGrpSpPr>
        <p:grpSpPr bwMode="auto">
          <a:xfrm>
            <a:off x="1752600" y="1003301"/>
            <a:ext cx="5486400" cy="1219200"/>
            <a:chOff x="960" y="432"/>
            <a:chExt cx="3456" cy="768"/>
          </a:xfrm>
        </p:grpSpPr>
        <p:sp>
          <p:nvSpPr>
            <p:cNvPr id="61446" name="Rectangle 6"/>
            <p:cNvSpPr>
              <a:spLocks noChangeArrowheads="1"/>
            </p:cNvSpPr>
            <p:nvPr/>
          </p:nvSpPr>
          <p:spPr bwMode="auto">
            <a:xfrm>
              <a:off x="960" y="432"/>
              <a:ext cx="3456" cy="768"/>
            </a:xfrm>
            <a:prstGeom prst="rect">
              <a:avLst/>
            </a:prstGeom>
            <a:gradFill rotWithShape="0">
              <a:gsLst>
                <a:gs pos="0">
                  <a:schemeClr val="accent1"/>
                </a:gs>
                <a:gs pos="50000">
                  <a:schemeClr val="accent1">
                    <a:gamma/>
                    <a:tint val="20000"/>
                    <a:invGamma/>
                  </a:schemeClr>
                </a:gs>
                <a:gs pos="100000">
                  <a:schemeClr val="accent1"/>
                </a:gs>
              </a:gsLst>
              <a:lin ang="5400000" scaled="1"/>
            </a:gradFill>
            <a:ln w="9525">
              <a:solidFill>
                <a:srgbClr val="006666"/>
              </a:solidFill>
              <a:miter lim="800000"/>
              <a:tailEnd type="none" w="sm" len="lg"/>
            </a:ln>
            <a:effectLst/>
          </p:spPr>
          <p:txBody>
            <a:bodyPr wrap="none" anchor="ctr"/>
            <a:lstStyle/>
            <a:p>
              <a:endParaRPr lang="zh-CN" altLang="en-US"/>
            </a:p>
          </p:txBody>
        </p:sp>
        <p:sp>
          <p:nvSpPr>
            <p:cNvPr id="61447" name="Text Box 7"/>
            <p:cNvSpPr txBox="1">
              <a:spLocks noChangeArrowheads="1"/>
            </p:cNvSpPr>
            <p:nvPr/>
          </p:nvSpPr>
          <p:spPr bwMode="auto">
            <a:xfrm>
              <a:off x="960" y="633"/>
              <a:ext cx="1824" cy="327"/>
            </a:xfrm>
            <a:prstGeom prst="rect">
              <a:avLst/>
            </a:prstGeom>
            <a:noFill/>
            <a:ln w="2857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爱因斯坦方程</a:t>
              </a:r>
              <a:endParaRPr lang="zh-CN" altLang="en-US" sz="2800" dirty="0">
                <a:latin typeface="黑体" panose="02010609060101010101" pitchFamily="49" charset="-122"/>
                <a:ea typeface="黑体" panose="02010609060101010101" pitchFamily="49" charset="-122"/>
              </a:endParaRPr>
            </a:p>
          </p:txBody>
        </p:sp>
        <p:graphicFrame>
          <p:nvGraphicFramePr>
            <p:cNvPr id="61448" name="Object 8"/>
            <p:cNvGraphicFramePr>
              <a:graphicFrameLocks noChangeAspect="1"/>
            </p:cNvGraphicFramePr>
            <p:nvPr/>
          </p:nvGraphicFramePr>
          <p:xfrm>
            <a:off x="2448" y="432"/>
            <a:ext cx="1920" cy="763"/>
          </p:xfrm>
          <a:graphic>
            <a:graphicData uri="http://schemas.openxmlformats.org/presentationml/2006/ole">
              <mc:AlternateContent xmlns:mc="http://schemas.openxmlformats.org/markup-compatibility/2006">
                <mc:Choice xmlns:v="urn:schemas-microsoft-com:vml" Requires="v">
                  <p:oleObj spid="_x0000_s14423" name="Equation" r:id="rId4" imgW="24688800" imgH="9448800" progId="">
                    <p:embed/>
                  </p:oleObj>
                </mc:Choice>
                <mc:Fallback>
                  <p:oleObj name="Equation" r:id="rId4" imgW="24688800" imgH="9448800" progId="">
                    <p:embed/>
                    <p:pic>
                      <p:nvPicPr>
                        <p:cNvPr id="0" name="图片 14422"/>
                        <p:cNvPicPr>
                          <a:picLocks noChangeAspect="1"/>
                        </p:cNvPicPr>
                        <p:nvPr/>
                      </p:nvPicPr>
                      <p:blipFill>
                        <a:blip r:embed="rId5"/>
                        <a:stretch>
                          <a:fillRect/>
                        </a:stretch>
                      </p:blipFill>
                      <p:spPr>
                        <a:xfrm>
                          <a:off x="2448" y="432"/>
                          <a:ext cx="1920" cy="763"/>
                        </a:xfrm>
                        <a:prstGeom prst="rect">
                          <a:avLst/>
                        </a:prstGeom>
                        <a:noFill/>
                        <a:ln w="28575">
                          <a:noFill/>
                        </a:ln>
                      </p:spPr>
                    </p:pic>
                  </p:oleObj>
                </mc:Fallback>
              </mc:AlternateContent>
            </a:graphicData>
          </a:graphic>
        </p:graphicFrame>
      </p:grpSp>
      <p:grpSp>
        <p:nvGrpSpPr>
          <p:cNvPr id="4" name="Group 9"/>
          <p:cNvGrpSpPr/>
          <p:nvPr/>
        </p:nvGrpSpPr>
        <p:grpSpPr bwMode="auto">
          <a:xfrm>
            <a:off x="304800" y="2865439"/>
            <a:ext cx="9144000" cy="728662"/>
            <a:chOff x="192" y="1701"/>
            <a:chExt cx="5760" cy="459"/>
          </a:xfrm>
        </p:grpSpPr>
        <p:graphicFrame>
          <p:nvGraphicFramePr>
            <p:cNvPr id="61450" name="Object 10"/>
            <p:cNvGraphicFramePr>
              <a:graphicFrameLocks noChangeAspect="1"/>
            </p:cNvGraphicFramePr>
            <p:nvPr/>
          </p:nvGraphicFramePr>
          <p:xfrm>
            <a:off x="2784" y="1701"/>
            <a:ext cx="1612" cy="459"/>
          </p:xfrm>
          <a:graphic>
            <a:graphicData uri="http://schemas.openxmlformats.org/presentationml/2006/ole">
              <mc:AlternateContent xmlns:mc="http://schemas.openxmlformats.org/markup-compatibility/2006">
                <mc:Choice xmlns:v="urn:schemas-microsoft-com:vml" Requires="v">
                  <p:oleObj spid="_x0000_s14424" name="公式" r:id="rId6" imgW="20116800" imgH="5486400" progId="">
                    <p:embed/>
                  </p:oleObj>
                </mc:Choice>
                <mc:Fallback>
                  <p:oleObj name="公式" r:id="rId6" imgW="20116800" imgH="5486400" progId="">
                    <p:embed/>
                    <p:pic>
                      <p:nvPicPr>
                        <p:cNvPr id="0" name="图片 14423"/>
                        <p:cNvPicPr>
                          <a:picLocks noChangeAspect="1"/>
                        </p:cNvPicPr>
                        <p:nvPr/>
                      </p:nvPicPr>
                      <p:blipFill>
                        <a:blip r:embed="rId7"/>
                        <a:stretch>
                          <a:fillRect/>
                        </a:stretch>
                      </p:blipFill>
                      <p:spPr>
                        <a:xfrm>
                          <a:off x="2784" y="1701"/>
                          <a:ext cx="1612" cy="459"/>
                        </a:xfrm>
                        <a:prstGeom prst="rect">
                          <a:avLst/>
                        </a:prstGeom>
                        <a:noFill/>
                        <a:ln w="9525">
                          <a:noFill/>
                        </a:ln>
                      </p:spPr>
                    </p:pic>
                  </p:oleObj>
                </mc:Fallback>
              </mc:AlternateContent>
            </a:graphicData>
          </a:graphic>
        </p:graphicFrame>
        <p:sp>
          <p:nvSpPr>
            <p:cNvPr id="61451" name="Text Box 11"/>
            <p:cNvSpPr txBox="1">
              <a:spLocks noChangeArrowheads="1"/>
            </p:cNvSpPr>
            <p:nvPr/>
          </p:nvSpPr>
          <p:spPr bwMode="auto">
            <a:xfrm>
              <a:off x="192" y="1728"/>
              <a:ext cx="2832" cy="327"/>
            </a:xfrm>
            <a:prstGeom prst="rect">
              <a:avLst/>
            </a:prstGeom>
            <a:noFill/>
            <a:ln w="9525">
              <a:no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产生光电效应条件条件</a:t>
              </a:r>
              <a:endParaRPr lang="zh-CN" altLang="en-US" sz="2800" dirty="0">
                <a:latin typeface="黑体" panose="02010609060101010101" pitchFamily="49" charset="-122"/>
                <a:ea typeface="黑体" panose="02010609060101010101" pitchFamily="49" charset="-122"/>
              </a:endParaRPr>
            </a:p>
          </p:txBody>
        </p:sp>
        <p:sp>
          <p:nvSpPr>
            <p:cNvPr id="61452" name="Text Box 12"/>
            <p:cNvSpPr txBox="1">
              <a:spLocks noChangeArrowheads="1"/>
            </p:cNvSpPr>
            <p:nvPr/>
          </p:nvSpPr>
          <p:spPr bwMode="auto">
            <a:xfrm>
              <a:off x="4272" y="1728"/>
              <a:ext cx="1680" cy="327"/>
            </a:xfrm>
            <a:prstGeom prst="rect">
              <a:avLst/>
            </a:prstGeom>
            <a:noFill/>
            <a:ln w="9525">
              <a:noFill/>
              <a:miter lim="800000"/>
            </a:ln>
            <a:effectLst/>
          </p:spPr>
          <p:txBody>
            <a:bodyPr>
              <a:spAutoFit/>
            </a:bodyPr>
            <a:lstStyle/>
            <a:p>
              <a:pPr>
                <a:spcBef>
                  <a:spcPct val="50000"/>
                </a:spcBef>
              </a:pPr>
              <a:r>
                <a:rPr lang="zh-CN" altLang="en-US" sz="2800" b="1" dirty="0">
                  <a:latin typeface="宋体" panose="02010600030101010101" pitchFamily="2" charset="-122"/>
                </a:rPr>
                <a:t>（</a:t>
              </a:r>
              <a:r>
                <a:rPr lang="zh-CN" altLang="en-US" sz="2800" dirty="0">
                  <a:solidFill>
                    <a:srgbClr val="C00000"/>
                  </a:solidFill>
                  <a:latin typeface="黑体" panose="02010609060101010101" pitchFamily="49" charset="-122"/>
                  <a:ea typeface="黑体" panose="02010609060101010101" pitchFamily="49" charset="-122"/>
                </a:rPr>
                <a:t>截止频率</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grpSp>
      <p:grpSp>
        <p:nvGrpSpPr>
          <p:cNvPr id="5" name="Group 13"/>
          <p:cNvGrpSpPr/>
          <p:nvPr/>
        </p:nvGrpSpPr>
        <p:grpSpPr bwMode="auto">
          <a:xfrm>
            <a:off x="228600" y="3594103"/>
            <a:ext cx="8839200" cy="1087438"/>
            <a:chOff x="144" y="2160"/>
            <a:chExt cx="5568" cy="685"/>
          </a:xfrm>
        </p:grpSpPr>
        <p:sp>
          <p:nvSpPr>
            <p:cNvPr id="61454" name="Text Box 14"/>
            <p:cNvSpPr txBox="1">
              <a:spLocks noChangeArrowheads="1"/>
            </p:cNvSpPr>
            <p:nvPr/>
          </p:nvSpPr>
          <p:spPr bwMode="auto">
            <a:xfrm>
              <a:off x="144" y="2160"/>
              <a:ext cx="5568" cy="655"/>
            </a:xfrm>
            <a:prstGeom prst="rect">
              <a:avLst/>
            </a:prstGeom>
            <a:noFill/>
            <a:ln w="9525">
              <a:noFill/>
              <a:miter lim="800000"/>
              <a:tailEnd type="none" w="sm" len="lg"/>
            </a:ln>
            <a:effectLst/>
          </p:spPr>
          <p:txBody>
            <a:bodyPr>
              <a:spAutoFit/>
            </a:bodyPr>
            <a:lstStyle/>
            <a:p>
              <a:pPr>
                <a:lnSpc>
                  <a:spcPct val="110000"/>
                </a:lnSpc>
                <a:spcBef>
                  <a:spcPct val="50000"/>
                </a:spcBef>
                <a:buFontTx/>
                <a:buBlip>
                  <a:blip r:embed="rId1"/>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光强越大，光子数目越多，即单位时间内产生光电        子数目越多，光电流越大</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时</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graphicFrame>
          <p:nvGraphicFramePr>
            <p:cNvPr id="61455" name="Object 15"/>
            <p:cNvGraphicFramePr>
              <a:graphicFrameLocks noChangeAspect="1"/>
            </p:cNvGraphicFramePr>
            <p:nvPr/>
          </p:nvGraphicFramePr>
          <p:xfrm>
            <a:off x="3024" y="2393"/>
            <a:ext cx="768" cy="452"/>
          </p:xfrm>
          <a:graphic>
            <a:graphicData uri="http://schemas.openxmlformats.org/presentationml/2006/ole">
              <mc:AlternateContent xmlns:mc="http://schemas.openxmlformats.org/markup-compatibility/2006">
                <mc:Choice xmlns:v="urn:schemas-microsoft-com:vml" Requires="v">
                  <p:oleObj spid="_x0000_s14425" name="Equation" r:id="rId8" imgW="9753600" imgH="5486400" progId="">
                    <p:embed/>
                  </p:oleObj>
                </mc:Choice>
                <mc:Fallback>
                  <p:oleObj name="Equation" r:id="rId8" imgW="9753600" imgH="5486400" progId="">
                    <p:embed/>
                    <p:pic>
                      <p:nvPicPr>
                        <p:cNvPr id="0" name="图片 14424"/>
                        <p:cNvPicPr>
                          <a:picLocks noChangeAspect="1"/>
                        </p:cNvPicPr>
                        <p:nvPr/>
                      </p:nvPicPr>
                      <p:blipFill>
                        <a:blip r:embed="rId9"/>
                        <a:stretch>
                          <a:fillRect/>
                        </a:stretch>
                      </p:blipFill>
                      <p:spPr>
                        <a:xfrm>
                          <a:off x="3024" y="2393"/>
                          <a:ext cx="768" cy="452"/>
                        </a:xfrm>
                        <a:prstGeom prst="rect">
                          <a:avLst/>
                        </a:prstGeom>
                        <a:noFill/>
                        <a:ln w="9525">
                          <a:noFill/>
                        </a:ln>
                      </p:spPr>
                    </p:pic>
                  </p:oleObj>
                </mc:Fallback>
              </mc:AlternateContent>
            </a:graphicData>
          </a:graphic>
        </p:graphicFrame>
      </p:grpSp>
      <p:grpSp>
        <p:nvGrpSpPr>
          <p:cNvPr id="6" name="Group 16"/>
          <p:cNvGrpSpPr/>
          <p:nvPr/>
        </p:nvGrpSpPr>
        <p:grpSpPr bwMode="auto">
          <a:xfrm>
            <a:off x="228600" y="4889502"/>
            <a:ext cx="8763000" cy="1455738"/>
            <a:chOff x="144" y="2976"/>
            <a:chExt cx="5520" cy="917"/>
          </a:xfrm>
        </p:grpSpPr>
        <p:sp>
          <p:nvSpPr>
            <p:cNvPr id="61457" name="Text Box 17"/>
            <p:cNvSpPr txBox="1">
              <a:spLocks noChangeArrowheads="1"/>
            </p:cNvSpPr>
            <p:nvPr/>
          </p:nvSpPr>
          <p:spPr bwMode="auto">
            <a:xfrm>
              <a:off x="144" y="2976"/>
              <a:ext cx="5520" cy="917"/>
            </a:xfrm>
            <a:prstGeom prst="rect">
              <a:avLst/>
            </a:prstGeom>
            <a:noFill/>
            <a:ln w="9525">
              <a:noFill/>
              <a:miter lim="800000"/>
              <a:tailEnd type="none" w="sm" len="lg"/>
            </a:ln>
            <a:effectLst/>
          </p:spPr>
          <p:txBody>
            <a:bodyPr>
              <a:spAutoFit/>
            </a:bodyPr>
            <a:lstStyle/>
            <a:p>
              <a:pPr>
                <a:lnSpc>
                  <a:spcPct val="110000"/>
                </a:lnSpc>
                <a:spcBef>
                  <a:spcPct val="50000"/>
                </a:spcBef>
                <a:buFontTx/>
                <a:buBlip>
                  <a:blip r:embed="rId1"/>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光子射至金属表面，一个光子携带的能量    将一次性被一个电子吸收，若      ，电子立即逸出，无需时间积累（</a:t>
              </a:r>
              <a:r>
                <a:rPr lang="zh-CN" altLang="en-US" sz="2800" dirty="0">
                  <a:solidFill>
                    <a:srgbClr val="CC0000"/>
                  </a:solidFill>
                  <a:latin typeface="黑体" panose="02010609060101010101" pitchFamily="49" charset="-122"/>
                  <a:ea typeface="黑体" panose="02010609060101010101" pitchFamily="49" charset="-122"/>
                </a:rPr>
                <a:t>瞬时</a:t>
              </a:r>
              <a:r>
                <a:rPr lang="zh-CN" altLang="en-US" sz="2800" dirty="0">
                  <a:latin typeface="黑体" panose="02010609060101010101" pitchFamily="49" charset="-122"/>
                  <a:ea typeface="黑体" panose="02010609060101010101" pitchFamily="49" charset="-122"/>
                </a:rPr>
                <a:t>性）</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61458" name="Object 18"/>
            <p:cNvGraphicFramePr>
              <a:graphicFrameLocks noChangeAspect="1"/>
            </p:cNvGraphicFramePr>
            <p:nvPr/>
          </p:nvGraphicFramePr>
          <p:xfrm>
            <a:off x="4512" y="3010"/>
            <a:ext cx="384" cy="273"/>
          </p:xfrm>
          <a:graphic>
            <a:graphicData uri="http://schemas.openxmlformats.org/presentationml/2006/ole">
              <mc:AlternateContent xmlns:mc="http://schemas.openxmlformats.org/markup-compatibility/2006">
                <mc:Choice xmlns:v="urn:schemas-microsoft-com:vml" Requires="v">
                  <p:oleObj spid="_x0000_s14426" name="Equation" r:id="rId10" imgW="9448800" imgH="6705600" progId="">
                    <p:embed/>
                  </p:oleObj>
                </mc:Choice>
                <mc:Fallback>
                  <p:oleObj name="Equation" r:id="rId10" imgW="9448800" imgH="6705600" progId="">
                    <p:embed/>
                    <p:pic>
                      <p:nvPicPr>
                        <p:cNvPr id="0" name="图片 14425"/>
                        <p:cNvPicPr>
                          <a:picLocks noChangeAspect="1"/>
                        </p:cNvPicPr>
                        <p:nvPr/>
                      </p:nvPicPr>
                      <p:blipFill>
                        <a:blip r:embed="rId11"/>
                        <a:stretch>
                          <a:fillRect/>
                        </a:stretch>
                      </p:blipFill>
                      <p:spPr>
                        <a:xfrm>
                          <a:off x="4512" y="3010"/>
                          <a:ext cx="384" cy="273"/>
                        </a:xfrm>
                        <a:prstGeom prst="rect">
                          <a:avLst/>
                        </a:prstGeom>
                        <a:noFill/>
                        <a:ln w="9525">
                          <a:noFill/>
                        </a:ln>
                      </p:spPr>
                    </p:pic>
                  </p:oleObj>
                </mc:Fallback>
              </mc:AlternateContent>
            </a:graphicData>
          </a:graphic>
        </p:graphicFrame>
        <p:graphicFrame>
          <p:nvGraphicFramePr>
            <p:cNvPr id="61459" name="Object 19"/>
            <p:cNvGraphicFramePr>
              <a:graphicFrameLocks noChangeAspect="1"/>
            </p:cNvGraphicFramePr>
            <p:nvPr/>
          </p:nvGraphicFramePr>
          <p:xfrm>
            <a:off x="2640" y="3208"/>
            <a:ext cx="768" cy="452"/>
          </p:xfrm>
          <a:graphic>
            <a:graphicData uri="http://schemas.openxmlformats.org/presentationml/2006/ole">
              <mc:AlternateContent xmlns:mc="http://schemas.openxmlformats.org/markup-compatibility/2006">
                <mc:Choice xmlns:v="urn:schemas-microsoft-com:vml" Requires="v">
                  <p:oleObj spid="_x0000_s14427" name="公式" r:id="rId12" imgW="9753600" imgH="5486400" progId="">
                    <p:embed/>
                  </p:oleObj>
                </mc:Choice>
                <mc:Fallback>
                  <p:oleObj name="公式" r:id="rId12" imgW="9753600" imgH="5486400" progId="">
                    <p:embed/>
                    <p:pic>
                      <p:nvPicPr>
                        <p:cNvPr id="0" name="图片 14426"/>
                        <p:cNvPicPr>
                          <a:picLocks noChangeAspect="1"/>
                        </p:cNvPicPr>
                        <p:nvPr/>
                      </p:nvPicPr>
                      <p:blipFill>
                        <a:blip r:embed="rId13"/>
                        <a:stretch>
                          <a:fillRect/>
                        </a:stretch>
                      </p:blipFill>
                      <p:spPr>
                        <a:xfrm>
                          <a:off x="2640" y="3208"/>
                          <a:ext cx="768" cy="452"/>
                        </a:xfrm>
                        <a:prstGeom prst="rect">
                          <a:avLst/>
                        </a:prstGeom>
                        <a:noFill/>
                        <a:ln w="9525">
                          <a:noFill/>
                        </a:ln>
                      </p:spPr>
                    </p:pic>
                  </p:oleObj>
                </mc:Fallback>
              </mc:AlternateContent>
            </a:graphicData>
          </a:graphic>
        </p:graphicFrame>
      </p:grpSp>
      <p:sp>
        <p:nvSpPr>
          <p:cNvPr id="20" name="Text Box 2"/>
          <p:cNvSpPr txBox="1">
            <a:spLocks noChangeArrowheads="1"/>
          </p:cNvSpPr>
          <p:nvPr/>
        </p:nvSpPr>
        <p:spPr bwMode="auto">
          <a:xfrm>
            <a:off x="609600" y="191513"/>
            <a:ext cx="4648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三 爱因斯坦的光子理论</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609600" y="177225"/>
            <a:ext cx="3886200" cy="584775"/>
          </a:xfrm>
          <a:prstGeom prst="rect">
            <a:avLst/>
          </a:prstGeom>
          <a:noFill/>
          <a:ln w="9525">
            <a:noFill/>
            <a:miter lim="800000"/>
          </a:ln>
          <a:effectLst/>
        </p:spPr>
        <p:txBody>
          <a:bodyPr wrap="square">
            <a:spAutoFit/>
          </a:bodyPr>
          <a:lstStyle/>
          <a:p>
            <a:pPr marL="609600" indent="-609600">
              <a:spcBef>
                <a:spcPct val="50000"/>
              </a:spcBef>
            </a:pPr>
            <a:r>
              <a:rPr lang="zh-CN" altLang="en-US" sz="3200" b="1" dirty="0">
                <a:solidFill>
                  <a:srgbClr val="00B050"/>
                </a:solidFill>
                <a:latin typeface="黑体" panose="02010609060101010101" pitchFamily="49" charset="-122"/>
                <a:ea typeface="黑体" panose="02010609060101010101" pitchFamily="49" charset="-122"/>
              </a:rPr>
              <a:t>四 光的波粒二象性</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3352800" y="4935538"/>
            <a:ext cx="2057400" cy="1617662"/>
            <a:chOff x="2112" y="3052"/>
            <a:chExt cx="1296" cy="1019"/>
          </a:xfrm>
        </p:grpSpPr>
        <p:sp>
          <p:nvSpPr>
            <p:cNvPr id="65540" name="Rectangle 4"/>
            <p:cNvSpPr>
              <a:spLocks noChangeArrowheads="1"/>
            </p:cNvSpPr>
            <p:nvPr/>
          </p:nvSpPr>
          <p:spPr bwMode="auto">
            <a:xfrm>
              <a:off x="2112" y="3052"/>
              <a:ext cx="1296" cy="1008"/>
            </a:xfrm>
            <a:prstGeom prst="rect">
              <a:avLst/>
            </a:prstGeom>
            <a:gradFill rotWithShape="0">
              <a:gsLst>
                <a:gs pos="0">
                  <a:srgbClr val="FFFFFF"/>
                </a:gs>
                <a:gs pos="50000">
                  <a:schemeClr val="accent1"/>
                </a:gs>
                <a:gs pos="100000">
                  <a:srgbClr val="FFFFFF"/>
                </a:gs>
              </a:gsLst>
              <a:lin ang="5400000" scaled="1"/>
            </a:gradFill>
            <a:ln w="9525">
              <a:solidFill>
                <a:schemeClr val="tx2"/>
              </a:solidFill>
              <a:miter lim="800000"/>
              <a:tailEnd type="none" w="sm" len="lg"/>
            </a:ln>
            <a:effectLst/>
          </p:spPr>
          <p:txBody>
            <a:bodyPr wrap="none" anchor="ctr"/>
            <a:lstStyle/>
            <a:p>
              <a:endParaRPr lang="zh-CN" altLang="en-US"/>
            </a:p>
          </p:txBody>
        </p:sp>
        <p:graphicFrame>
          <p:nvGraphicFramePr>
            <p:cNvPr id="65541" name="Object 5"/>
            <p:cNvGraphicFramePr>
              <a:graphicFrameLocks noChangeAspect="1"/>
            </p:cNvGraphicFramePr>
            <p:nvPr/>
          </p:nvGraphicFramePr>
          <p:xfrm>
            <a:off x="2256" y="3052"/>
            <a:ext cx="944" cy="363"/>
          </p:xfrm>
          <a:graphic>
            <a:graphicData uri="http://schemas.openxmlformats.org/presentationml/2006/ole">
              <mc:AlternateContent xmlns:mc="http://schemas.openxmlformats.org/markup-compatibility/2006">
                <mc:Choice xmlns:v="urn:schemas-microsoft-com:vml" Requires="v">
                  <p:oleObj spid="_x0000_s15361" name="Equation" r:id="rId1" imgW="11582400" imgH="4267200" progId="">
                    <p:embed/>
                  </p:oleObj>
                </mc:Choice>
                <mc:Fallback>
                  <p:oleObj name="Equation" r:id="rId1" imgW="11582400" imgH="4267200" progId="">
                    <p:embed/>
                    <p:pic>
                      <p:nvPicPr>
                        <p:cNvPr id="0" name="图片 15360"/>
                        <p:cNvPicPr>
                          <a:picLocks noChangeAspect="1"/>
                        </p:cNvPicPr>
                        <p:nvPr/>
                      </p:nvPicPr>
                      <p:blipFill>
                        <a:blip r:embed="rId2"/>
                        <a:stretch>
                          <a:fillRect/>
                        </a:stretch>
                      </p:blipFill>
                      <p:spPr>
                        <a:xfrm>
                          <a:off x="2256" y="3052"/>
                          <a:ext cx="944" cy="363"/>
                        </a:xfrm>
                        <a:prstGeom prst="rect">
                          <a:avLst/>
                        </a:prstGeom>
                        <a:noFill/>
                        <a:ln w="9525">
                          <a:noFill/>
                        </a:ln>
                      </p:spPr>
                    </p:pic>
                  </p:oleObj>
                </mc:Fallback>
              </mc:AlternateContent>
            </a:graphicData>
          </a:graphic>
        </p:graphicFrame>
        <p:graphicFrame>
          <p:nvGraphicFramePr>
            <p:cNvPr id="65542" name="Object 6"/>
            <p:cNvGraphicFramePr>
              <a:graphicFrameLocks noChangeAspect="1"/>
            </p:cNvGraphicFramePr>
            <p:nvPr/>
          </p:nvGraphicFramePr>
          <p:xfrm>
            <a:off x="2160" y="3340"/>
            <a:ext cx="1248" cy="731"/>
          </p:xfrm>
          <a:graphic>
            <a:graphicData uri="http://schemas.openxmlformats.org/presentationml/2006/ole">
              <mc:AlternateContent xmlns:mc="http://schemas.openxmlformats.org/markup-compatibility/2006">
                <mc:Choice xmlns:v="urn:schemas-microsoft-com:vml" Requires="v">
                  <p:oleObj spid="_x0000_s15362" name="Equation" r:id="rId3" imgW="10058400" imgH="9448800" progId="">
                    <p:embed/>
                  </p:oleObj>
                </mc:Choice>
                <mc:Fallback>
                  <p:oleObj name="Equation" r:id="rId3" imgW="10058400" imgH="9448800" progId="">
                    <p:embed/>
                    <p:pic>
                      <p:nvPicPr>
                        <p:cNvPr id="0" name="图片 15361"/>
                        <p:cNvPicPr>
                          <a:picLocks noChangeAspect="1"/>
                        </p:cNvPicPr>
                        <p:nvPr/>
                      </p:nvPicPr>
                      <p:blipFill>
                        <a:blip r:embed="rId4"/>
                        <a:stretch>
                          <a:fillRect/>
                        </a:stretch>
                      </p:blipFill>
                      <p:spPr>
                        <a:xfrm>
                          <a:off x="2160" y="3340"/>
                          <a:ext cx="1248" cy="731"/>
                        </a:xfrm>
                        <a:prstGeom prst="rect">
                          <a:avLst/>
                        </a:prstGeom>
                        <a:noFill/>
                        <a:ln w="9525">
                          <a:noFill/>
                        </a:ln>
                      </p:spPr>
                    </p:pic>
                  </p:oleObj>
                </mc:Fallback>
              </mc:AlternateContent>
            </a:graphicData>
          </a:graphic>
        </p:graphicFrame>
      </p:grpSp>
      <p:grpSp>
        <p:nvGrpSpPr>
          <p:cNvPr id="3" name="Group 7"/>
          <p:cNvGrpSpPr/>
          <p:nvPr/>
        </p:nvGrpSpPr>
        <p:grpSpPr bwMode="auto">
          <a:xfrm>
            <a:off x="1066800" y="4979988"/>
            <a:ext cx="2438400" cy="1160462"/>
            <a:chOff x="672" y="3157"/>
            <a:chExt cx="1536" cy="731"/>
          </a:xfrm>
        </p:grpSpPr>
        <p:sp>
          <p:nvSpPr>
            <p:cNvPr id="65544" name="Text Box 8"/>
            <p:cNvSpPr txBox="1">
              <a:spLocks noChangeArrowheads="1"/>
            </p:cNvSpPr>
            <p:nvPr/>
          </p:nvSpPr>
          <p:spPr bwMode="auto">
            <a:xfrm>
              <a:off x="672" y="3157"/>
              <a:ext cx="1344" cy="731"/>
            </a:xfrm>
            <a:prstGeom prst="rect">
              <a:avLst/>
            </a:prstGeom>
            <a:noFill/>
            <a:ln w="28575">
              <a:noFill/>
              <a:miter lim="800000"/>
            </a:ln>
            <a:effectLst/>
          </p:spPr>
          <p:txBody>
            <a:bodyPr>
              <a:spAutoFit/>
            </a:bodyPr>
            <a:lstStyle/>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描述光的</a:t>
              </a:r>
              <a:endParaRPr lang="zh-CN" altLang="en-US" sz="2800" dirty="0">
                <a:solidFill>
                  <a:srgbClr val="0000FF"/>
                </a:solidFill>
                <a:latin typeface="黑体" panose="02010609060101010101" pitchFamily="49" charset="-122"/>
                <a:ea typeface="黑体" panose="02010609060101010101" pitchFamily="49" charset="-122"/>
              </a:endParaRPr>
            </a:p>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 粒子性</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65545" name="AutoShape 9"/>
            <p:cNvSpPr/>
            <p:nvPr/>
          </p:nvSpPr>
          <p:spPr bwMode="auto">
            <a:xfrm>
              <a:off x="1872" y="3301"/>
              <a:ext cx="336" cy="528"/>
            </a:xfrm>
            <a:prstGeom prst="leftBrace">
              <a:avLst>
                <a:gd name="adj1" fmla="val 13095"/>
                <a:gd name="adj2" fmla="val 50000"/>
              </a:avLst>
            </a:prstGeom>
            <a:noFill/>
            <a:ln w="28575">
              <a:solidFill>
                <a:srgbClr val="0000FF"/>
              </a:solidFill>
              <a:round/>
            </a:ln>
            <a:effectLst/>
          </p:spPr>
          <p:txBody>
            <a:bodyPr wrap="none" anchor="ctr"/>
            <a:lstStyle/>
            <a:p>
              <a:endParaRPr lang="zh-CN" altLang="en-US"/>
            </a:p>
          </p:txBody>
        </p:sp>
      </p:grpSp>
      <p:grpSp>
        <p:nvGrpSpPr>
          <p:cNvPr id="4" name="Group 10"/>
          <p:cNvGrpSpPr/>
          <p:nvPr/>
        </p:nvGrpSpPr>
        <p:grpSpPr bwMode="auto">
          <a:xfrm>
            <a:off x="5257800" y="5132388"/>
            <a:ext cx="2819400" cy="1219200"/>
            <a:chOff x="3312" y="3253"/>
            <a:chExt cx="1776" cy="768"/>
          </a:xfrm>
        </p:grpSpPr>
        <p:sp>
          <p:nvSpPr>
            <p:cNvPr id="65547" name="AutoShape 11"/>
            <p:cNvSpPr/>
            <p:nvPr/>
          </p:nvSpPr>
          <p:spPr bwMode="auto">
            <a:xfrm>
              <a:off x="3312" y="3349"/>
              <a:ext cx="336" cy="672"/>
            </a:xfrm>
            <a:prstGeom prst="rightBrace">
              <a:avLst>
                <a:gd name="adj1" fmla="val 16667"/>
                <a:gd name="adj2" fmla="val 54764"/>
              </a:avLst>
            </a:prstGeom>
            <a:noFill/>
            <a:ln w="38100">
              <a:solidFill>
                <a:srgbClr val="CC0000"/>
              </a:solidFill>
              <a:round/>
            </a:ln>
            <a:effectLst/>
          </p:spPr>
          <p:txBody>
            <a:bodyPr wrap="none" anchor="ctr"/>
            <a:lstStyle/>
            <a:p>
              <a:endParaRPr lang="zh-CN" altLang="en-US"/>
            </a:p>
          </p:txBody>
        </p:sp>
        <p:sp>
          <p:nvSpPr>
            <p:cNvPr id="65548" name="Text Box 12"/>
            <p:cNvSpPr txBox="1">
              <a:spLocks noChangeArrowheads="1"/>
            </p:cNvSpPr>
            <p:nvPr/>
          </p:nvSpPr>
          <p:spPr bwMode="auto">
            <a:xfrm>
              <a:off x="3648" y="3253"/>
              <a:ext cx="1440" cy="731"/>
            </a:xfrm>
            <a:prstGeom prst="rect">
              <a:avLst/>
            </a:prstGeom>
            <a:noFill/>
            <a:ln w="28575">
              <a:noFill/>
              <a:miter lim="800000"/>
            </a:ln>
            <a:effectLst/>
          </p:spPr>
          <p:txBody>
            <a:bodyPr>
              <a:spAutoFit/>
            </a:bodyPr>
            <a:lstStyle/>
            <a:p>
              <a:pPr>
                <a:spcBef>
                  <a:spcPct val="50000"/>
                </a:spcBef>
              </a:pPr>
              <a:r>
                <a:rPr lang="en-US" altLang="zh-CN" sz="2800" b="1"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描述光的</a:t>
              </a:r>
              <a:endParaRPr lang="zh-CN" altLang="en-US" sz="2800" dirty="0">
                <a:solidFill>
                  <a:srgbClr val="CC0000"/>
                </a:solidFill>
                <a:latin typeface="黑体" panose="02010609060101010101" pitchFamily="49" charset="-122"/>
                <a:ea typeface="黑体" panose="02010609060101010101" pitchFamily="49" charset="-122"/>
              </a:endParaRPr>
            </a:p>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  波动性</a:t>
              </a:r>
              <a:endParaRPr lang="zh-CN" altLang="en-US" sz="2800" dirty="0">
                <a:solidFill>
                  <a:srgbClr val="CC0000"/>
                </a:solidFill>
                <a:latin typeface="黑体" panose="02010609060101010101" pitchFamily="49" charset="-122"/>
                <a:ea typeface="黑体" panose="02010609060101010101" pitchFamily="49" charset="-122"/>
              </a:endParaRPr>
            </a:p>
          </p:txBody>
        </p:sp>
      </p:grpSp>
      <p:graphicFrame>
        <p:nvGraphicFramePr>
          <p:cNvPr id="65549" name="Object 13"/>
          <p:cNvGraphicFramePr>
            <a:graphicFrameLocks noChangeAspect="1"/>
          </p:cNvGraphicFramePr>
          <p:nvPr/>
        </p:nvGraphicFramePr>
        <p:xfrm>
          <a:off x="2971800" y="3733800"/>
          <a:ext cx="3429000" cy="1127125"/>
        </p:xfrm>
        <a:graphic>
          <a:graphicData uri="http://schemas.openxmlformats.org/presentationml/2006/ole">
            <mc:AlternateContent xmlns:mc="http://schemas.openxmlformats.org/markup-compatibility/2006">
              <mc:Choice xmlns:v="urn:schemas-microsoft-com:vml" Requires="v">
                <p:oleObj spid="_x0000_s15363" name="公式" r:id="rId5" imgW="25298400" imgH="9448800" progId="">
                  <p:embed/>
                </p:oleObj>
              </mc:Choice>
              <mc:Fallback>
                <p:oleObj name="公式" r:id="rId5" imgW="25298400" imgH="9448800" progId="">
                  <p:embed/>
                  <p:pic>
                    <p:nvPicPr>
                      <p:cNvPr id="0" name="图片 15362"/>
                      <p:cNvPicPr>
                        <a:picLocks noChangeAspect="1"/>
                      </p:cNvPicPr>
                      <p:nvPr/>
                    </p:nvPicPr>
                    <p:blipFill>
                      <a:blip r:embed="rId6"/>
                      <a:stretch>
                        <a:fillRect/>
                      </a:stretch>
                    </p:blipFill>
                    <p:spPr>
                      <a:xfrm>
                        <a:off x="2971800" y="3733800"/>
                        <a:ext cx="3429000" cy="1127125"/>
                      </a:xfrm>
                      <a:prstGeom prst="rect">
                        <a:avLst/>
                      </a:prstGeom>
                      <a:noFill/>
                      <a:ln w="9525">
                        <a:noFill/>
                      </a:ln>
                    </p:spPr>
                  </p:pic>
                </p:oleObj>
              </mc:Fallback>
            </mc:AlternateContent>
          </a:graphicData>
        </a:graphic>
      </p:graphicFrame>
      <p:grpSp>
        <p:nvGrpSpPr>
          <p:cNvPr id="5" name="Group 14"/>
          <p:cNvGrpSpPr/>
          <p:nvPr/>
        </p:nvGrpSpPr>
        <p:grpSpPr bwMode="auto">
          <a:xfrm>
            <a:off x="381000" y="3048000"/>
            <a:ext cx="6477000" cy="744538"/>
            <a:chOff x="240" y="1920"/>
            <a:chExt cx="4080" cy="469"/>
          </a:xfrm>
        </p:grpSpPr>
        <p:graphicFrame>
          <p:nvGraphicFramePr>
            <p:cNvPr id="65551" name="Object 15"/>
            <p:cNvGraphicFramePr>
              <a:graphicFrameLocks noChangeAspect="1"/>
            </p:cNvGraphicFramePr>
            <p:nvPr/>
          </p:nvGraphicFramePr>
          <p:xfrm>
            <a:off x="2016" y="1920"/>
            <a:ext cx="2304" cy="469"/>
          </p:xfrm>
          <a:graphic>
            <a:graphicData uri="http://schemas.openxmlformats.org/presentationml/2006/ole">
              <mc:AlternateContent xmlns:mc="http://schemas.openxmlformats.org/markup-compatibility/2006">
                <mc:Choice xmlns:v="urn:schemas-microsoft-com:vml" Requires="v">
                  <p:oleObj spid="_x0000_s15364" name="公式" r:id="rId7" imgW="25298400" imgH="5486400" progId="">
                    <p:embed/>
                  </p:oleObj>
                </mc:Choice>
                <mc:Fallback>
                  <p:oleObj name="公式" r:id="rId7" imgW="25298400" imgH="5486400" progId="">
                    <p:embed/>
                    <p:pic>
                      <p:nvPicPr>
                        <p:cNvPr id="0" name="图片 15363"/>
                        <p:cNvPicPr>
                          <a:picLocks noChangeAspect="1"/>
                        </p:cNvPicPr>
                        <p:nvPr/>
                      </p:nvPicPr>
                      <p:blipFill>
                        <a:blip r:embed="rId8"/>
                        <a:stretch>
                          <a:fillRect/>
                        </a:stretch>
                      </p:blipFill>
                      <p:spPr>
                        <a:xfrm>
                          <a:off x="2016" y="1920"/>
                          <a:ext cx="2304" cy="469"/>
                        </a:xfrm>
                        <a:prstGeom prst="rect">
                          <a:avLst/>
                        </a:prstGeom>
                        <a:noFill/>
                        <a:ln w="9525">
                          <a:noFill/>
                        </a:ln>
                      </p:spPr>
                    </p:pic>
                  </p:oleObj>
                </mc:Fallback>
              </mc:AlternateContent>
            </a:graphicData>
          </a:graphic>
        </p:graphicFrame>
        <p:sp>
          <p:nvSpPr>
            <p:cNvPr id="65552" name="Text Box 16"/>
            <p:cNvSpPr txBox="1">
              <a:spLocks noChangeArrowheads="1"/>
            </p:cNvSpPr>
            <p:nvPr/>
          </p:nvSpPr>
          <p:spPr bwMode="auto">
            <a:xfrm>
              <a:off x="240" y="1968"/>
              <a:ext cx="1680" cy="327"/>
            </a:xfrm>
            <a:prstGeom prst="rect">
              <a:avLst/>
            </a:prstGeom>
            <a:noFill/>
            <a:ln w="28575">
              <a:noFill/>
              <a:miter lim="800000"/>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光子 </a:t>
              </a:r>
              <a:endParaRPr lang="zh-CN" altLang="en-US" sz="2800" dirty="0">
                <a:latin typeface="黑体" panose="02010609060101010101" pitchFamily="49" charset="-122"/>
                <a:ea typeface="黑体" panose="02010609060101010101" pitchFamily="49" charset="-122"/>
              </a:endParaRPr>
            </a:p>
          </p:txBody>
        </p:sp>
      </p:grpSp>
      <p:grpSp>
        <p:nvGrpSpPr>
          <p:cNvPr id="6" name="Group 17"/>
          <p:cNvGrpSpPr/>
          <p:nvPr/>
        </p:nvGrpSpPr>
        <p:grpSpPr bwMode="auto">
          <a:xfrm>
            <a:off x="381000" y="2366963"/>
            <a:ext cx="7772400" cy="700087"/>
            <a:chOff x="240" y="1548"/>
            <a:chExt cx="4896" cy="441"/>
          </a:xfrm>
        </p:grpSpPr>
        <p:graphicFrame>
          <p:nvGraphicFramePr>
            <p:cNvPr id="65554" name="Object 18"/>
            <p:cNvGraphicFramePr>
              <a:graphicFrameLocks noChangeAspect="1"/>
            </p:cNvGraphicFramePr>
            <p:nvPr/>
          </p:nvGraphicFramePr>
          <p:xfrm>
            <a:off x="3456" y="1548"/>
            <a:ext cx="1680" cy="441"/>
          </p:xfrm>
          <a:graphic>
            <a:graphicData uri="http://schemas.openxmlformats.org/presentationml/2006/ole">
              <mc:AlternateContent xmlns:mc="http://schemas.openxmlformats.org/markup-compatibility/2006">
                <mc:Choice xmlns:v="urn:schemas-microsoft-com:vml" Requires="v">
                  <p:oleObj spid="_x0000_s15365" name="公式" r:id="rId10" imgW="23164800" imgH="5791200" progId="">
                    <p:embed/>
                  </p:oleObj>
                </mc:Choice>
                <mc:Fallback>
                  <p:oleObj name="公式" r:id="rId10" imgW="23164800" imgH="5791200" progId="">
                    <p:embed/>
                    <p:pic>
                      <p:nvPicPr>
                        <p:cNvPr id="0" name="图片 15364"/>
                        <p:cNvPicPr>
                          <a:picLocks noChangeAspect="1"/>
                        </p:cNvPicPr>
                        <p:nvPr/>
                      </p:nvPicPr>
                      <p:blipFill>
                        <a:blip r:embed="rId11"/>
                        <a:stretch>
                          <a:fillRect/>
                        </a:stretch>
                      </p:blipFill>
                      <p:spPr>
                        <a:xfrm>
                          <a:off x="3456" y="1548"/>
                          <a:ext cx="1680" cy="441"/>
                        </a:xfrm>
                        <a:prstGeom prst="rect">
                          <a:avLst/>
                        </a:prstGeom>
                        <a:noFill/>
                        <a:ln w="9525">
                          <a:noFill/>
                        </a:ln>
                      </p:spPr>
                    </p:pic>
                  </p:oleObj>
                </mc:Fallback>
              </mc:AlternateContent>
            </a:graphicData>
          </a:graphic>
        </p:graphicFrame>
        <p:sp>
          <p:nvSpPr>
            <p:cNvPr id="65555" name="Text Box 19"/>
            <p:cNvSpPr txBox="1">
              <a:spLocks noChangeArrowheads="1"/>
            </p:cNvSpPr>
            <p:nvPr/>
          </p:nvSpPr>
          <p:spPr bwMode="auto">
            <a:xfrm>
              <a:off x="240" y="1584"/>
              <a:ext cx="3216" cy="327"/>
            </a:xfrm>
            <a:prstGeom prst="rect">
              <a:avLst/>
            </a:prstGeom>
            <a:noFill/>
            <a:ln w="19050">
              <a:noFill/>
              <a:miter lim="800000"/>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相对论能量和动量关系</a:t>
              </a:r>
              <a:endParaRPr lang="zh-CN" altLang="en-US" sz="2800" dirty="0">
                <a:latin typeface="黑体" panose="02010609060101010101" pitchFamily="49" charset="-122"/>
                <a:ea typeface="黑体" panose="02010609060101010101" pitchFamily="49" charset="-122"/>
              </a:endParaRPr>
            </a:p>
          </p:txBody>
        </p:sp>
      </p:grpSp>
      <p:grpSp>
        <p:nvGrpSpPr>
          <p:cNvPr id="7" name="Group 20"/>
          <p:cNvGrpSpPr/>
          <p:nvPr/>
        </p:nvGrpSpPr>
        <p:grpSpPr bwMode="auto">
          <a:xfrm>
            <a:off x="609600" y="1852613"/>
            <a:ext cx="7924800" cy="585787"/>
            <a:chOff x="384" y="1119"/>
            <a:chExt cx="4992" cy="369"/>
          </a:xfrm>
        </p:grpSpPr>
        <p:sp>
          <p:nvSpPr>
            <p:cNvPr id="65557" name="Rectangle 21"/>
            <p:cNvSpPr>
              <a:spLocks noChangeArrowheads="1"/>
            </p:cNvSpPr>
            <p:nvPr/>
          </p:nvSpPr>
          <p:spPr bwMode="auto">
            <a:xfrm>
              <a:off x="384" y="1119"/>
              <a:ext cx="4992" cy="327"/>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 </a:t>
              </a:r>
              <a:r>
                <a:rPr lang="zh-CN" altLang="en-US" sz="2800" dirty="0">
                  <a:solidFill>
                    <a:srgbClr val="C00000"/>
                  </a:solidFill>
                  <a:latin typeface="黑体" panose="02010609060101010101" pitchFamily="49" charset="-122"/>
                  <a:ea typeface="黑体" panose="02010609060101010101" pitchFamily="49" charset="-122"/>
                </a:rPr>
                <a:t>粒子性：        </a:t>
              </a:r>
              <a:r>
                <a:rPr lang="zh-CN" altLang="en-US" sz="2800" dirty="0">
                  <a:latin typeface="黑体" panose="02010609060101010101" pitchFamily="49" charset="-122"/>
                  <a:ea typeface="黑体" panose="02010609060101010101" pitchFamily="49" charset="-122"/>
                </a:rPr>
                <a:t>（</a:t>
              </a:r>
              <a:r>
                <a:rPr lang="zh-CN" altLang="en-US" sz="2800" dirty="0">
                  <a:solidFill>
                    <a:srgbClr val="C00000"/>
                  </a:solidFill>
                  <a:latin typeface="黑体" panose="02010609060101010101" pitchFamily="49" charset="-122"/>
                  <a:ea typeface="黑体" panose="02010609060101010101" pitchFamily="49" charset="-122"/>
                </a:rPr>
                <a:t>和物质相互作用时</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graphicFrame>
          <p:nvGraphicFramePr>
            <p:cNvPr id="65558" name="Object 22"/>
            <p:cNvGraphicFramePr>
              <a:graphicFrameLocks noChangeAspect="1"/>
            </p:cNvGraphicFramePr>
            <p:nvPr/>
          </p:nvGraphicFramePr>
          <p:xfrm>
            <a:off x="1536" y="1137"/>
            <a:ext cx="960" cy="351"/>
          </p:xfrm>
          <a:graphic>
            <a:graphicData uri="http://schemas.openxmlformats.org/presentationml/2006/ole">
              <mc:AlternateContent xmlns:mc="http://schemas.openxmlformats.org/markup-compatibility/2006">
                <mc:Choice xmlns:v="urn:schemas-microsoft-com:vml" Requires="v">
                  <p:oleObj spid="_x0000_s15366" name="公式" r:id="rId12" imgW="11582400" imgH="4267200" progId="">
                    <p:embed/>
                  </p:oleObj>
                </mc:Choice>
                <mc:Fallback>
                  <p:oleObj name="公式" r:id="rId12" imgW="11582400" imgH="4267200" progId="">
                    <p:embed/>
                    <p:pic>
                      <p:nvPicPr>
                        <p:cNvPr id="0" name="图片 15365"/>
                        <p:cNvPicPr>
                          <a:picLocks noChangeAspect="1"/>
                        </p:cNvPicPr>
                        <p:nvPr/>
                      </p:nvPicPr>
                      <p:blipFill>
                        <a:blip r:embed="rId13"/>
                        <a:stretch>
                          <a:fillRect/>
                        </a:stretch>
                      </p:blipFill>
                      <p:spPr>
                        <a:xfrm>
                          <a:off x="1536" y="1137"/>
                          <a:ext cx="960" cy="351"/>
                        </a:xfrm>
                        <a:prstGeom prst="rect">
                          <a:avLst/>
                        </a:prstGeom>
                        <a:noFill/>
                        <a:ln w="9525">
                          <a:noFill/>
                        </a:ln>
                      </p:spPr>
                    </p:pic>
                  </p:oleObj>
                </mc:Fallback>
              </mc:AlternateContent>
            </a:graphicData>
          </a:graphic>
        </p:graphicFrame>
      </p:grpSp>
      <p:sp>
        <p:nvSpPr>
          <p:cNvPr id="65559" name="Rectangle 23"/>
          <p:cNvSpPr>
            <a:spLocks noChangeArrowheads="1"/>
          </p:cNvSpPr>
          <p:nvPr/>
        </p:nvSpPr>
        <p:spPr bwMode="auto">
          <a:xfrm>
            <a:off x="609600" y="1143000"/>
            <a:ext cx="7543800" cy="519113"/>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波动性：</a:t>
            </a:r>
            <a:r>
              <a:rPr lang="zh-CN" altLang="en-US" sz="2800" dirty="0">
                <a:latin typeface="黑体" panose="02010609060101010101" pitchFamily="49" charset="-122"/>
                <a:ea typeface="黑体" panose="02010609060101010101" pitchFamily="49" charset="-122"/>
              </a:rPr>
              <a:t>光的干涉和衍射（</a:t>
            </a:r>
            <a:r>
              <a:rPr lang="zh-CN" altLang="en-US" sz="2800" dirty="0">
                <a:solidFill>
                  <a:srgbClr val="C00000"/>
                </a:solidFill>
                <a:latin typeface="黑体" panose="02010609060101010101" pitchFamily="49" charset="-122"/>
                <a:ea typeface="黑体" panose="02010609060101010101" pitchFamily="49" charset="-122"/>
              </a:rPr>
              <a:t>传播时</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59"/>
                                        </p:tgtEl>
                                        <p:attrNameLst>
                                          <p:attrName>style.visibility</p:attrName>
                                        </p:attrNameLst>
                                      </p:cBhvr>
                                      <p:to>
                                        <p:strVal val="visible"/>
                                      </p:to>
                                    </p:set>
                                    <p:animEffect transition="in" filter="blinds(horizontal)">
                                      <p:cBhvr>
                                        <p:cTn id="7" dur="500"/>
                                        <p:tgtEl>
                                          <p:spTgt spid="655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65549"/>
                                        </p:tgtEl>
                                        <p:attrNameLst>
                                          <p:attrName>style.visibility</p:attrName>
                                        </p:attrNameLst>
                                      </p:cBhvr>
                                      <p:to>
                                        <p:strVal val="visible"/>
                                      </p:to>
                                    </p:set>
                                    <p:animEffect transition="in" filter="blinds(vertical)">
                                      <p:cBhvr>
                                        <p:cTn id="27" dur="500"/>
                                        <p:tgtEl>
                                          <p:spTgt spid="6554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vertic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 y="927318"/>
            <a:ext cx="8763000" cy="1815882"/>
          </a:xfrm>
          <a:prstGeom prst="rect">
            <a:avLst/>
          </a:prstGeom>
        </p:spPr>
        <p:txBody>
          <a:bodyPr wrap="squar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16.2.1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波长为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410nm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的单色光入射到逸出功为</a:t>
            </a:r>
            <a:r>
              <a:rPr lang="en-US" altLang="zh-CN" sz="2800" i="1"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W</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=2.3eV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的金属钠表面，求：（</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）钠的截止频率；</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）逸出光电子的最大初动能和遏止电压；</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）入射光子的动量。</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对象 6"/>
          <p:cNvGraphicFramePr>
            <a:graphicFrameLocks noChangeAspect="1"/>
          </p:cNvGraphicFramePr>
          <p:nvPr/>
        </p:nvGraphicFramePr>
        <p:xfrm>
          <a:off x="4230050" y="2548902"/>
          <a:ext cx="4761550" cy="803898"/>
        </p:xfrm>
        <a:graphic>
          <a:graphicData uri="http://schemas.openxmlformats.org/presentationml/2006/ole">
            <mc:AlternateContent xmlns:mc="http://schemas.openxmlformats.org/markup-compatibility/2006">
              <mc:Choice xmlns:v="urn:schemas-microsoft-com:vml" Requires="v">
                <p:oleObj spid="_x0000_s16385" name="Equation" r:id="rId1" imgW="52120800" imgH="8839200" progId="">
                  <p:embed/>
                </p:oleObj>
              </mc:Choice>
              <mc:Fallback>
                <p:oleObj name="Equation" r:id="rId1" imgW="52120800" imgH="8839200" progId="">
                  <p:embed/>
                  <p:pic>
                    <p:nvPicPr>
                      <p:cNvPr id="0" name="图片 16384"/>
                      <p:cNvPicPr>
                        <a:picLocks noChangeAspect="1"/>
                      </p:cNvPicPr>
                      <p:nvPr/>
                    </p:nvPicPr>
                    <p:blipFill>
                      <a:blip r:embed="rId2"/>
                      <a:stretch>
                        <a:fillRect/>
                      </a:stretch>
                    </p:blipFill>
                    <p:spPr>
                      <a:xfrm>
                        <a:off x="4230050" y="2548902"/>
                        <a:ext cx="4761550" cy="803898"/>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1066800" y="3429000"/>
          <a:ext cx="8063095" cy="1237620"/>
        </p:xfrm>
        <a:graphic>
          <a:graphicData uri="http://schemas.openxmlformats.org/presentationml/2006/ole">
            <mc:AlternateContent xmlns:mc="http://schemas.openxmlformats.org/markup-compatibility/2006">
              <mc:Choice xmlns:v="urn:schemas-microsoft-com:vml" Requires="v">
                <p:oleObj spid="_x0000_s16386" name="Equation" r:id="rId3" imgW="86258400" imgH="13411200" progId="">
                  <p:embed/>
                </p:oleObj>
              </mc:Choice>
              <mc:Fallback>
                <p:oleObj name="Equation" r:id="rId3" imgW="86258400" imgH="13411200" progId="">
                  <p:embed/>
                  <p:pic>
                    <p:nvPicPr>
                      <p:cNvPr id="0" name="图片 16385"/>
                      <p:cNvPicPr>
                        <a:picLocks noChangeAspect="1"/>
                      </p:cNvPicPr>
                      <p:nvPr/>
                    </p:nvPicPr>
                    <p:blipFill>
                      <a:blip r:embed="rId4"/>
                      <a:stretch>
                        <a:fillRect/>
                      </a:stretch>
                    </p:blipFill>
                    <p:spPr>
                      <a:xfrm>
                        <a:off x="1066800" y="3429000"/>
                        <a:ext cx="8063095" cy="1237620"/>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3446996" y="4638202"/>
          <a:ext cx="3751385" cy="762000"/>
        </p:xfrm>
        <a:graphic>
          <a:graphicData uri="http://schemas.openxmlformats.org/presentationml/2006/ole">
            <mc:AlternateContent xmlns:mc="http://schemas.openxmlformats.org/markup-compatibility/2006">
              <mc:Choice xmlns:v="urn:schemas-microsoft-com:vml" Requires="v">
                <p:oleObj spid="_x0000_s16387" name="Equation" r:id="rId5" imgW="42976800" imgH="8839200" progId="">
                  <p:embed/>
                </p:oleObj>
              </mc:Choice>
              <mc:Fallback>
                <p:oleObj name="Equation" r:id="rId5" imgW="42976800" imgH="8839200" progId="">
                  <p:embed/>
                  <p:pic>
                    <p:nvPicPr>
                      <p:cNvPr id="0" name="图片 16386"/>
                      <p:cNvPicPr>
                        <a:picLocks noChangeAspect="1"/>
                      </p:cNvPicPr>
                      <p:nvPr/>
                    </p:nvPicPr>
                    <p:blipFill>
                      <a:blip r:embed="rId6"/>
                      <a:stretch>
                        <a:fillRect/>
                      </a:stretch>
                    </p:blipFill>
                    <p:spPr>
                      <a:xfrm>
                        <a:off x="3446996" y="4638202"/>
                        <a:ext cx="3751385" cy="762000"/>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nvGraphicFramePr>
        <p:xfrm>
          <a:off x="2335486" y="5973014"/>
          <a:ext cx="4742142" cy="770598"/>
        </p:xfrm>
        <a:graphic>
          <a:graphicData uri="http://schemas.openxmlformats.org/presentationml/2006/ole">
            <mc:AlternateContent xmlns:mc="http://schemas.openxmlformats.org/markup-compatibility/2006">
              <mc:Choice xmlns:v="urn:schemas-microsoft-com:vml" Requires="v">
                <p:oleObj spid="_x0000_s16388" name="Equation" r:id="rId7" imgW="53949600" imgH="8839200" progId="">
                  <p:embed/>
                </p:oleObj>
              </mc:Choice>
              <mc:Fallback>
                <p:oleObj name="Equation" r:id="rId7" imgW="53949600" imgH="8839200" progId="">
                  <p:embed/>
                  <p:pic>
                    <p:nvPicPr>
                      <p:cNvPr id="0" name="图片 16387"/>
                      <p:cNvPicPr>
                        <a:picLocks noChangeAspect="1"/>
                      </p:cNvPicPr>
                      <p:nvPr/>
                    </p:nvPicPr>
                    <p:blipFill>
                      <a:blip r:embed="rId8"/>
                      <a:stretch>
                        <a:fillRect/>
                      </a:stretch>
                    </p:blipFill>
                    <p:spPr>
                      <a:xfrm>
                        <a:off x="2335486" y="5973014"/>
                        <a:ext cx="4742142" cy="770598"/>
                      </a:xfrm>
                      <a:prstGeom prst="rect">
                        <a:avLst/>
                      </a:prstGeom>
                      <a:noFill/>
                      <a:ln w="9525">
                        <a:noFill/>
                      </a:ln>
                    </p:spPr>
                  </p:pic>
                </p:oleObj>
              </mc:Fallback>
            </mc:AlternateContent>
          </a:graphicData>
        </a:graphic>
      </p:graphicFrame>
      <p:sp>
        <p:nvSpPr>
          <p:cNvPr id="14" name="矩形 13"/>
          <p:cNvSpPr/>
          <p:nvPr/>
        </p:nvSpPr>
        <p:spPr>
          <a:xfrm>
            <a:off x="0" y="2677180"/>
            <a:ext cx="4314001"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解：</a:t>
            </a:r>
            <a:r>
              <a:rPr lang="zh-CN" altLang="en-US" sz="2800" dirty="0">
                <a:solidFill>
                  <a:srgbClr val="0D0D0D"/>
                </a:solidFill>
                <a:latin typeface="F1"/>
                <a:ea typeface="黑体" panose="02010609060101010101" pitchFamily="49" charset="-122"/>
              </a:rPr>
              <a:t>（</a:t>
            </a:r>
            <a:r>
              <a:rPr lang="en-US" altLang="zh-CN" sz="2800" dirty="0">
                <a:solidFill>
                  <a:srgbClr val="0D0D0D"/>
                </a:solidFill>
                <a:latin typeface="TimesNewRomanPSMT"/>
                <a:ea typeface="黑体" panose="02010609060101010101" pitchFamily="49" charset="-122"/>
              </a:rPr>
              <a:t>1</a:t>
            </a:r>
            <a:r>
              <a:rPr lang="zh-CN" altLang="en-US" sz="2800" dirty="0">
                <a:solidFill>
                  <a:srgbClr val="0D0D0D"/>
                </a:solidFill>
                <a:latin typeface="F1"/>
                <a:ea typeface="黑体" panose="02010609060101010101" pitchFamily="49" charset="-122"/>
              </a:rPr>
              <a:t>）钠的截止频率为</a:t>
            </a:r>
            <a:endParaRPr lang="zh-CN" altLang="en-US" sz="2800" dirty="0"/>
          </a:p>
        </p:txBody>
      </p:sp>
      <p:sp>
        <p:nvSpPr>
          <p:cNvPr id="15" name="矩形 14"/>
          <p:cNvSpPr/>
          <p:nvPr/>
        </p:nvSpPr>
        <p:spPr>
          <a:xfrm>
            <a:off x="152400" y="3286780"/>
            <a:ext cx="937498" cy="523220"/>
          </a:xfrm>
          <a:prstGeom prst="rect">
            <a:avLst/>
          </a:prstGeom>
        </p:spPr>
        <p:txBody>
          <a:bodyPr wrap="square">
            <a:spAutoFit/>
          </a:bodyPr>
          <a:lstStyle/>
          <a:p>
            <a:r>
              <a:rPr lang="zh-CN" altLang="en-US" sz="2800" dirty="0">
                <a:solidFill>
                  <a:srgbClr val="0D0D0D"/>
                </a:solidFill>
                <a:latin typeface="黑体" panose="02010609060101010101" pitchFamily="49" charset="-122"/>
                <a:ea typeface="黑体" panose="02010609060101010101" pitchFamily="49" charset="-122"/>
              </a:rPr>
              <a:t>（</a:t>
            </a:r>
            <a:r>
              <a:rPr lang="en-US" altLang="zh-CN" sz="2800" dirty="0">
                <a:solidFill>
                  <a:srgbClr val="0D0D0D"/>
                </a:solidFill>
                <a:latin typeface="黑体" panose="02010609060101010101" pitchFamily="49" charset="-122"/>
                <a:ea typeface="黑体" panose="02010609060101010101" pitchFamily="49" charset="-122"/>
              </a:rPr>
              <a:t>2</a:t>
            </a:r>
            <a:r>
              <a:rPr lang="zh-CN" altLang="en-US" sz="2800" dirty="0">
                <a:solidFill>
                  <a:srgbClr val="0D0D0D"/>
                </a:solidFill>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16" name="矩形 15"/>
          <p:cNvSpPr/>
          <p:nvPr/>
        </p:nvSpPr>
        <p:spPr>
          <a:xfrm>
            <a:off x="1089898" y="4724400"/>
            <a:ext cx="2339102" cy="523220"/>
          </a:xfrm>
          <a:prstGeom prst="rect">
            <a:avLst/>
          </a:prstGeom>
        </p:spPr>
        <p:txBody>
          <a:bodyPr wrap="none">
            <a:spAutoFit/>
          </a:bodyPr>
          <a:lstStyle/>
          <a:p>
            <a:r>
              <a:rPr lang="zh-CN" altLang="en-US" sz="2800" dirty="0">
                <a:solidFill>
                  <a:srgbClr val="0D0D0D"/>
                </a:solidFill>
                <a:latin typeface="黑体" panose="02010609060101010101" pitchFamily="49" charset="-122"/>
                <a:ea typeface="黑体" panose="02010609060101010101" pitchFamily="49" charset="-122"/>
              </a:rPr>
              <a:t>遏止电压为：</a:t>
            </a:r>
            <a:endParaRPr lang="zh-CN" altLang="en-US" sz="2800" dirty="0">
              <a:latin typeface="黑体" panose="02010609060101010101" pitchFamily="49" charset="-122"/>
              <a:ea typeface="黑体" panose="02010609060101010101" pitchFamily="49" charset="-122"/>
            </a:endParaRPr>
          </a:p>
        </p:txBody>
      </p:sp>
      <p:sp>
        <p:nvSpPr>
          <p:cNvPr id="17" name="矩形 16"/>
          <p:cNvSpPr/>
          <p:nvPr/>
        </p:nvSpPr>
        <p:spPr>
          <a:xfrm>
            <a:off x="228600" y="5496580"/>
            <a:ext cx="3954929" cy="523220"/>
          </a:xfrm>
          <a:prstGeom prst="rect">
            <a:avLst/>
          </a:prstGeom>
        </p:spPr>
        <p:txBody>
          <a:bodyPr wrap="none">
            <a:spAutoFit/>
          </a:bodyPr>
          <a:lstStyle/>
          <a:p>
            <a:r>
              <a:rPr lang="zh-CN" altLang="en-US" sz="2800" dirty="0">
                <a:solidFill>
                  <a:srgbClr val="0D0D0D"/>
                </a:solidFill>
                <a:latin typeface="黑体" panose="02010609060101010101" pitchFamily="49" charset="-122"/>
                <a:ea typeface="黑体" panose="02010609060101010101" pitchFamily="49" charset="-122"/>
              </a:rPr>
              <a:t>（</a:t>
            </a:r>
            <a:r>
              <a:rPr lang="en-US" altLang="zh-CN" sz="2800" dirty="0">
                <a:solidFill>
                  <a:srgbClr val="0D0D0D"/>
                </a:solidFill>
                <a:latin typeface="黑体" panose="02010609060101010101" pitchFamily="49" charset="-122"/>
                <a:ea typeface="黑体" panose="02010609060101010101" pitchFamily="49" charset="-122"/>
              </a:rPr>
              <a:t>3</a:t>
            </a:r>
            <a:r>
              <a:rPr lang="zh-CN" altLang="en-US" sz="2800" dirty="0">
                <a:solidFill>
                  <a:srgbClr val="0D0D0D"/>
                </a:solidFill>
                <a:latin typeface="黑体" panose="02010609060101010101" pitchFamily="49" charset="-122"/>
                <a:ea typeface="黑体" panose="02010609060101010101" pitchFamily="49" charset="-122"/>
              </a:rPr>
              <a:t>）入射光子的动量为</a:t>
            </a:r>
            <a:endParaRPr lang="zh-CN" altLang="en-US" sz="2800" dirty="0">
              <a:latin typeface="黑体" panose="02010609060101010101" pitchFamily="49" charset="-122"/>
              <a:ea typeface="黑体" panose="02010609060101010101" pitchFamily="49" charset="-122"/>
            </a:endParaRPr>
          </a:p>
        </p:txBody>
      </p:sp>
      <p:sp>
        <p:nvSpPr>
          <p:cNvPr id="30" name="Text Box 2"/>
          <p:cNvSpPr txBox="1">
            <a:spLocks noChangeArrowheads="1"/>
          </p:cNvSpPr>
          <p:nvPr/>
        </p:nvSpPr>
        <p:spPr bwMode="auto">
          <a:xfrm>
            <a:off x="609600" y="177225"/>
            <a:ext cx="3886200" cy="584775"/>
          </a:xfrm>
          <a:prstGeom prst="rect">
            <a:avLst/>
          </a:prstGeom>
          <a:noFill/>
          <a:ln w="9525">
            <a:noFill/>
            <a:miter lim="800000"/>
          </a:ln>
          <a:effectLst/>
        </p:spPr>
        <p:txBody>
          <a:bodyPr wrap="square">
            <a:spAutoFit/>
          </a:bodyPr>
          <a:lstStyle/>
          <a:p>
            <a:pPr marL="609600" indent="-609600">
              <a:spcBef>
                <a:spcPct val="50000"/>
              </a:spcBef>
            </a:pPr>
            <a:r>
              <a:rPr lang="zh-CN" altLang="en-US" sz="3200" b="1" dirty="0">
                <a:solidFill>
                  <a:srgbClr val="00B050"/>
                </a:solidFill>
                <a:latin typeface="黑体" panose="02010609060101010101" pitchFamily="49" charset="-122"/>
                <a:ea typeface="黑体" panose="02010609060101010101" pitchFamily="49" charset="-122"/>
              </a:rPr>
              <a:t>四 光的波粒二象性</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647700" y="172010"/>
            <a:ext cx="38100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四 光电效应的应用</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64515" name="Text Box 3"/>
          <p:cNvSpPr txBox="1">
            <a:spLocks noChangeArrowheads="1"/>
          </p:cNvSpPr>
          <p:nvPr/>
        </p:nvSpPr>
        <p:spPr bwMode="auto">
          <a:xfrm>
            <a:off x="914400" y="1066800"/>
            <a:ext cx="4724400" cy="1160463"/>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光控继电器、自动控制、</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自动计数、自动报警等</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64517" name="Text Box 5"/>
          <p:cNvSpPr txBox="1">
            <a:spLocks noChangeArrowheads="1"/>
          </p:cNvSpPr>
          <p:nvPr/>
        </p:nvSpPr>
        <p:spPr bwMode="auto">
          <a:xfrm>
            <a:off x="5410200" y="5867400"/>
            <a:ext cx="3581400" cy="528638"/>
          </a:xfrm>
          <a:prstGeom prst="rect">
            <a:avLst/>
          </a:prstGeom>
          <a:gradFill rotWithShape="0">
            <a:gsLst>
              <a:gs pos="0">
                <a:schemeClr val="folHlink">
                  <a:gamma/>
                  <a:tint val="0"/>
                  <a:invGamma/>
                </a:schemeClr>
              </a:gs>
              <a:gs pos="100000">
                <a:schemeClr val="folHlink"/>
              </a:gs>
            </a:gsLst>
            <a:lin ang="5400000" scaled="1"/>
          </a:gradFill>
          <a:ln w="9525">
            <a:solidFill>
              <a:srgbClr val="9900CC"/>
            </a:solidFill>
            <a:miter lim="800000"/>
            <a:tailEnd type="none" w="sm" len="lg"/>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光电倍增管</a:t>
            </a:r>
            <a:endParaRPr lang="zh-CN" altLang="en-US" sz="2800" dirty="0">
              <a:latin typeface="黑体" panose="02010609060101010101" pitchFamily="49" charset="-122"/>
              <a:ea typeface="黑体" panose="02010609060101010101" pitchFamily="49" charset="-122"/>
            </a:endParaRPr>
          </a:p>
        </p:txBody>
      </p:sp>
      <p:grpSp>
        <p:nvGrpSpPr>
          <p:cNvPr id="2" name="Group 6"/>
          <p:cNvGrpSpPr/>
          <p:nvPr/>
        </p:nvGrpSpPr>
        <p:grpSpPr bwMode="auto">
          <a:xfrm>
            <a:off x="228600" y="2362200"/>
            <a:ext cx="5029200" cy="3810000"/>
            <a:chOff x="144" y="768"/>
            <a:chExt cx="3168" cy="2400"/>
          </a:xfrm>
        </p:grpSpPr>
        <p:sp>
          <p:nvSpPr>
            <p:cNvPr id="64519" name="Rectangle 7"/>
            <p:cNvSpPr>
              <a:spLocks noChangeArrowheads="1"/>
            </p:cNvSpPr>
            <p:nvPr/>
          </p:nvSpPr>
          <p:spPr bwMode="auto">
            <a:xfrm>
              <a:off x="144" y="768"/>
              <a:ext cx="3168" cy="2400"/>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grpSp>
          <p:nvGrpSpPr>
            <p:cNvPr id="3" name="Group 8"/>
            <p:cNvGrpSpPr/>
            <p:nvPr/>
          </p:nvGrpSpPr>
          <p:grpSpPr bwMode="auto">
            <a:xfrm>
              <a:off x="2112" y="2352"/>
              <a:ext cx="672" cy="144"/>
              <a:chOff x="2256" y="2208"/>
              <a:chExt cx="480" cy="96"/>
            </a:xfrm>
          </p:grpSpPr>
          <p:sp>
            <p:nvSpPr>
              <p:cNvPr id="64521" name="Rectangle 9"/>
              <p:cNvSpPr>
                <a:spLocks noChangeArrowheads="1"/>
              </p:cNvSpPr>
              <p:nvPr/>
            </p:nvSpPr>
            <p:spPr bwMode="auto">
              <a:xfrm>
                <a:off x="2256" y="2208"/>
                <a:ext cx="384" cy="96"/>
              </a:xfrm>
              <a:prstGeom prst="rect">
                <a:avLst/>
              </a:prstGeom>
              <a:gradFill rotWithShape="0">
                <a:gsLst>
                  <a:gs pos="0">
                    <a:srgbClr val="0000FF"/>
                  </a:gs>
                  <a:gs pos="50000">
                    <a:srgbClr val="0000FF">
                      <a:gamma/>
                      <a:tint val="0"/>
                      <a:invGamma/>
                    </a:srgbClr>
                  </a:gs>
                  <a:gs pos="100000">
                    <a:srgbClr val="0000FF"/>
                  </a:gs>
                </a:gsLst>
                <a:lin ang="5400000" scaled="1"/>
              </a:gradFill>
              <a:ln w="9525">
                <a:solidFill>
                  <a:schemeClr val="tx1"/>
                </a:solidFill>
                <a:miter lim="800000"/>
                <a:tailEnd type="none" w="sm" len="lg"/>
              </a:ln>
              <a:effectLst/>
            </p:spPr>
            <p:txBody>
              <a:bodyPr wrap="none" anchor="ctr"/>
              <a:lstStyle/>
              <a:p>
                <a:endParaRPr lang="zh-CN" altLang="en-US"/>
              </a:p>
            </p:txBody>
          </p:sp>
          <p:sp>
            <p:nvSpPr>
              <p:cNvPr id="64522" name="Rectangle 10"/>
              <p:cNvSpPr>
                <a:spLocks noChangeArrowheads="1"/>
              </p:cNvSpPr>
              <p:nvPr/>
            </p:nvSpPr>
            <p:spPr bwMode="auto">
              <a:xfrm>
                <a:off x="2688" y="2208"/>
                <a:ext cx="48" cy="96"/>
              </a:xfrm>
              <a:prstGeom prst="rect">
                <a:avLst/>
              </a:prstGeom>
              <a:gradFill rotWithShape="0">
                <a:gsLst>
                  <a:gs pos="0">
                    <a:srgbClr val="0000FF"/>
                  </a:gs>
                  <a:gs pos="50000">
                    <a:srgbClr val="0000FF">
                      <a:gamma/>
                      <a:tint val="0"/>
                      <a:invGamma/>
                    </a:srgbClr>
                  </a:gs>
                  <a:gs pos="100000">
                    <a:srgbClr val="0000FF"/>
                  </a:gs>
                </a:gsLst>
                <a:lin ang="5400000" scaled="1"/>
              </a:gradFill>
              <a:ln w="9525">
                <a:solidFill>
                  <a:schemeClr val="tx1"/>
                </a:solidFill>
                <a:miter lim="800000"/>
                <a:tailEnd type="none" w="sm" len="lg"/>
              </a:ln>
              <a:effectLst/>
            </p:spPr>
            <p:txBody>
              <a:bodyPr wrap="none" anchor="ctr"/>
              <a:lstStyle/>
              <a:p>
                <a:endParaRPr lang="zh-CN" altLang="en-US"/>
              </a:p>
            </p:txBody>
          </p:sp>
        </p:grpSp>
        <p:sp>
          <p:nvSpPr>
            <p:cNvPr id="64523" name="Rectangle 11" descr="深色下对角线"/>
            <p:cNvSpPr>
              <a:spLocks noChangeArrowheads="1"/>
            </p:cNvSpPr>
            <p:nvPr/>
          </p:nvSpPr>
          <p:spPr bwMode="auto">
            <a:xfrm>
              <a:off x="3120" y="2256"/>
              <a:ext cx="48" cy="336"/>
            </a:xfrm>
            <a:prstGeom prst="rect">
              <a:avLst/>
            </a:prstGeom>
            <a:pattFill prst="dkDnDiag">
              <a:fgClr>
                <a:schemeClr val="tx1"/>
              </a:fgClr>
              <a:bgClr>
                <a:schemeClr val="bg1"/>
              </a:bgClr>
            </a:pattFill>
            <a:ln w="9525">
              <a:noFill/>
              <a:miter lim="800000"/>
              <a:tailEnd type="none" w="sm" len="lg"/>
            </a:ln>
            <a:effectLst/>
          </p:spPr>
          <p:txBody>
            <a:bodyPr wrap="none" anchor="ctr"/>
            <a:lstStyle/>
            <a:p>
              <a:endParaRPr lang="zh-CN" altLang="en-US"/>
            </a:p>
          </p:txBody>
        </p:sp>
        <p:sp>
          <p:nvSpPr>
            <p:cNvPr id="64524" name="AutoShape 12"/>
            <p:cNvSpPr>
              <a:spLocks noChangeArrowheads="1"/>
            </p:cNvSpPr>
            <p:nvPr/>
          </p:nvSpPr>
          <p:spPr bwMode="auto">
            <a:xfrm>
              <a:off x="768" y="1680"/>
              <a:ext cx="192" cy="288"/>
            </a:xfrm>
            <a:prstGeom prst="can">
              <a:avLst>
                <a:gd name="adj" fmla="val 21875"/>
              </a:avLst>
            </a:prstGeom>
            <a:gradFill rotWithShape="0">
              <a:gsLst>
                <a:gs pos="0">
                  <a:schemeClr val="tx1"/>
                </a:gs>
                <a:gs pos="50000">
                  <a:schemeClr val="tx1">
                    <a:gamma/>
                    <a:tint val="40000"/>
                    <a:invGamma/>
                  </a:schemeClr>
                </a:gs>
                <a:gs pos="100000">
                  <a:schemeClr val="tx1"/>
                </a:gs>
              </a:gsLst>
              <a:lin ang="0" scaled="1"/>
            </a:gradFill>
            <a:ln w="9525">
              <a:solidFill>
                <a:schemeClr val="tx1"/>
              </a:solidFill>
              <a:round/>
              <a:tailEnd type="none" w="sm" len="lg"/>
            </a:ln>
            <a:effectLst/>
          </p:spPr>
          <p:txBody>
            <a:bodyPr wrap="none" anchor="ctr"/>
            <a:lstStyle/>
            <a:p>
              <a:endParaRPr lang="zh-CN" altLang="en-US"/>
            </a:p>
          </p:txBody>
        </p:sp>
        <p:sp>
          <p:nvSpPr>
            <p:cNvPr id="64525" name="Oval 13"/>
            <p:cNvSpPr>
              <a:spLocks noChangeArrowheads="1"/>
            </p:cNvSpPr>
            <p:nvPr/>
          </p:nvSpPr>
          <p:spPr bwMode="auto">
            <a:xfrm>
              <a:off x="672" y="1344"/>
              <a:ext cx="384" cy="384"/>
            </a:xfrm>
            <a:prstGeom prst="ellipse">
              <a:avLst/>
            </a:prstGeom>
            <a:gradFill rotWithShape="0">
              <a:gsLst>
                <a:gs pos="0">
                  <a:schemeClr val="bg1"/>
                </a:gs>
                <a:gs pos="100000">
                  <a:schemeClr val="bg1">
                    <a:gamma/>
                    <a:shade val="70196"/>
                    <a:invGamma/>
                  </a:schemeClr>
                </a:gs>
              </a:gsLst>
              <a:path path="shape">
                <a:fillToRect l="50000" t="50000" r="50000" b="50000"/>
              </a:path>
            </a:gradFill>
            <a:ln w="28575">
              <a:solidFill>
                <a:schemeClr val="tx1"/>
              </a:solidFill>
              <a:round/>
              <a:tailEnd type="none" w="sm" len="lg"/>
            </a:ln>
            <a:effectLst/>
          </p:spPr>
          <p:txBody>
            <a:bodyPr wrap="none" anchor="ctr"/>
            <a:lstStyle/>
            <a:p>
              <a:endParaRPr lang="zh-CN" altLang="en-US"/>
            </a:p>
          </p:txBody>
        </p:sp>
        <p:sp>
          <p:nvSpPr>
            <p:cNvPr id="64526" name="AutoShape 14"/>
            <p:cNvSpPr>
              <a:spLocks noChangeArrowheads="1"/>
            </p:cNvSpPr>
            <p:nvPr/>
          </p:nvSpPr>
          <p:spPr bwMode="auto">
            <a:xfrm flipH="1">
              <a:off x="864" y="1344"/>
              <a:ext cx="192" cy="384"/>
            </a:xfrm>
            <a:prstGeom prst="moon">
              <a:avLst>
                <a:gd name="adj" fmla="val 68750"/>
              </a:avLst>
            </a:prstGeom>
            <a:solidFill>
              <a:srgbClr val="1C1C1C"/>
            </a:solidFill>
            <a:ln w="9525">
              <a:solidFill>
                <a:schemeClr val="tx1"/>
              </a:solidFill>
              <a:miter lim="800000"/>
              <a:tailEnd type="none" w="sm" len="lg"/>
            </a:ln>
            <a:effectLst/>
          </p:spPr>
          <p:txBody>
            <a:bodyPr wrap="none" anchor="ctr"/>
            <a:lstStyle/>
            <a:p>
              <a:endParaRPr lang="zh-CN" altLang="en-US"/>
            </a:p>
          </p:txBody>
        </p:sp>
        <p:sp>
          <p:nvSpPr>
            <p:cNvPr id="64527" name="Line 15"/>
            <p:cNvSpPr>
              <a:spLocks noChangeShapeType="1"/>
            </p:cNvSpPr>
            <p:nvPr/>
          </p:nvSpPr>
          <p:spPr bwMode="auto">
            <a:xfrm>
              <a:off x="288" y="1104"/>
              <a:ext cx="480" cy="288"/>
            </a:xfrm>
            <a:prstGeom prst="line">
              <a:avLst/>
            </a:prstGeom>
            <a:noFill/>
            <a:ln w="19050">
              <a:solidFill>
                <a:srgbClr val="CC00CC"/>
              </a:solidFill>
              <a:round/>
              <a:tailEnd type="triangle" w="sm" len="lg"/>
            </a:ln>
            <a:effectLst/>
          </p:spPr>
          <p:txBody>
            <a:bodyPr wrap="none"/>
            <a:lstStyle/>
            <a:p>
              <a:endParaRPr lang="zh-CN" altLang="en-US"/>
            </a:p>
          </p:txBody>
        </p:sp>
        <p:sp>
          <p:nvSpPr>
            <p:cNvPr id="64528" name="Line 16"/>
            <p:cNvSpPr>
              <a:spLocks noChangeShapeType="1"/>
            </p:cNvSpPr>
            <p:nvPr/>
          </p:nvSpPr>
          <p:spPr bwMode="auto">
            <a:xfrm>
              <a:off x="240" y="1200"/>
              <a:ext cx="480" cy="288"/>
            </a:xfrm>
            <a:prstGeom prst="line">
              <a:avLst/>
            </a:prstGeom>
            <a:noFill/>
            <a:ln w="19050">
              <a:solidFill>
                <a:srgbClr val="CC00CC"/>
              </a:solidFill>
              <a:round/>
              <a:tailEnd type="triangle" w="sm" len="lg"/>
            </a:ln>
            <a:effectLst/>
          </p:spPr>
          <p:txBody>
            <a:bodyPr wrap="none"/>
            <a:lstStyle/>
            <a:p>
              <a:endParaRPr lang="zh-CN" altLang="en-US"/>
            </a:p>
          </p:txBody>
        </p:sp>
        <p:sp>
          <p:nvSpPr>
            <p:cNvPr id="64529" name="Line 17"/>
            <p:cNvSpPr>
              <a:spLocks noChangeShapeType="1"/>
            </p:cNvSpPr>
            <p:nvPr/>
          </p:nvSpPr>
          <p:spPr bwMode="auto">
            <a:xfrm>
              <a:off x="192" y="1296"/>
              <a:ext cx="480" cy="288"/>
            </a:xfrm>
            <a:prstGeom prst="line">
              <a:avLst/>
            </a:prstGeom>
            <a:noFill/>
            <a:ln w="19050">
              <a:solidFill>
                <a:srgbClr val="CC00CC"/>
              </a:solidFill>
              <a:round/>
              <a:tailEnd type="triangle" w="sm" len="lg"/>
            </a:ln>
            <a:effectLst/>
          </p:spPr>
          <p:txBody>
            <a:bodyPr wrap="none"/>
            <a:lstStyle/>
            <a:p>
              <a:endParaRPr lang="zh-CN" altLang="en-US"/>
            </a:p>
          </p:txBody>
        </p:sp>
        <p:sp>
          <p:nvSpPr>
            <p:cNvPr id="64530" name="Rectangle 18"/>
            <p:cNvSpPr>
              <a:spLocks noChangeArrowheads="1"/>
            </p:cNvSpPr>
            <p:nvPr/>
          </p:nvSpPr>
          <p:spPr bwMode="auto">
            <a:xfrm>
              <a:off x="1248" y="2112"/>
              <a:ext cx="720" cy="480"/>
            </a:xfrm>
            <a:prstGeom prst="rect">
              <a:avLst/>
            </a:prstGeom>
            <a:gradFill rotWithShape="0">
              <a:gsLst>
                <a:gs pos="0">
                  <a:srgbClr val="FFCCCC"/>
                </a:gs>
                <a:gs pos="50000">
                  <a:srgbClr val="FFCCCC">
                    <a:gamma/>
                    <a:tint val="0"/>
                    <a:invGamma/>
                  </a:srgbClr>
                </a:gs>
                <a:gs pos="100000">
                  <a:srgbClr val="FFCCCC"/>
                </a:gs>
              </a:gsLst>
              <a:lin ang="5400000" scaled="1"/>
            </a:gradFill>
            <a:ln w="9525">
              <a:solidFill>
                <a:srgbClr val="FF0000"/>
              </a:solidFill>
              <a:miter lim="800000"/>
              <a:tailEnd type="none" w="sm" len="lg"/>
            </a:ln>
            <a:effectLst/>
          </p:spPr>
          <p:txBody>
            <a:bodyPr wrap="none" anchor="ctr"/>
            <a:lstStyle/>
            <a:p>
              <a:endParaRPr lang="zh-CN" altLang="en-US"/>
            </a:p>
          </p:txBody>
        </p:sp>
        <p:grpSp>
          <p:nvGrpSpPr>
            <p:cNvPr id="4" name="Group 19"/>
            <p:cNvGrpSpPr/>
            <p:nvPr/>
          </p:nvGrpSpPr>
          <p:grpSpPr bwMode="auto">
            <a:xfrm>
              <a:off x="912" y="2400"/>
              <a:ext cx="144" cy="192"/>
              <a:chOff x="912" y="2256"/>
              <a:chExt cx="144" cy="192"/>
            </a:xfrm>
          </p:grpSpPr>
          <p:sp>
            <p:nvSpPr>
              <p:cNvPr id="64532" name="Line 20"/>
              <p:cNvSpPr>
                <a:spLocks noChangeShapeType="1"/>
              </p:cNvSpPr>
              <p:nvPr/>
            </p:nvSpPr>
            <p:spPr bwMode="auto">
              <a:xfrm>
                <a:off x="912" y="2256"/>
                <a:ext cx="0" cy="192"/>
              </a:xfrm>
              <a:prstGeom prst="line">
                <a:avLst/>
              </a:prstGeom>
              <a:noFill/>
              <a:ln w="28575">
                <a:solidFill>
                  <a:srgbClr val="0000CC"/>
                </a:solidFill>
                <a:round/>
                <a:tailEnd type="none" w="sm" len="lg"/>
              </a:ln>
              <a:effectLst/>
            </p:spPr>
            <p:txBody>
              <a:bodyPr wrap="none"/>
              <a:lstStyle/>
              <a:p>
                <a:endParaRPr lang="zh-CN" altLang="en-US"/>
              </a:p>
            </p:txBody>
          </p:sp>
          <p:sp>
            <p:nvSpPr>
              <p:cNvPr id="64533" name="Line 21"/>
              <p:cNvSpPr>
                <a:spLocks noChangeShapeType="1"/>
              </p:cNvSpPr>
              <p:nvPr/>
            </p:nvSpPr>
            <p:spPr bwMode="auto">
              <a:xfrm>
                <a:off x="1008" y="2256"/>
                <a:ext cx="0" cy="192"/>
              </a:xfrm>
              <a:prstGeom prst="line">
                <a:avLst/>
              </a:prstGeom>
              <a:noFill/>
              <a:ln w="28575">
                <a:solidFill>
                  <a:srgbClr val="0000CC"/>
                </a:solidFill>
                <a:round/>
                <a:tailEnd type="none" w="sm" len="lg"/>
              </a:ln>
              <a:effectLst/>
            </p:spPr>
            <p:txBody>
              <a:bodyPr wrap="none"/>
              <a:lstStyle/>
              <a:p>
                <a:endParaRPr lang="zh-CN" altLang="en-US"/>
              </a:p>
            </p:txBody>
          </p:sp>
          <p:sp>
            <p:nvSpPr>
              <p:cNvPr id="64534" name="Line 22"/>
              <p:cNvSpPr>
                <a:spLocks noChangeShapeType="1"/>
              </p:cNvSpPr>
              <p:nvPr/>
            </p:nvSpPr>
            <p:spPr bwMode="auto">
              <a:xfrm flipV="1">
                <a:off x="960" y="2304"/>
                <a:ext cx="0" cy="96"/>
              </a:xfrm>
              <a:prstGeom prst="line">
                <a:avLst/>
              </a:prstGeom>
              <a:noFill/>
              <a:ln w="28575">
                <a:solidFill>
                  <a:srgbClr val="0000CC"/>
                </a:solidFill>
                <a:round/>
                <a:tailEnd type="none" w="sm" len="lg"/>
              </a:ln>
              <a:effectLst/>
            </p:spPr>
            <p:txBody>
              <a:bodyPr wrap="none"/>
              <a:lstStyle/>
              <a:p>
                <a:endParaRPr lang="zh-CN" altLang="en-US"/>
              </a:p>
            </p:txBody>
          </p:sp>
          <p:sp>
            <p:nvSpPr>
              <p:cNvPr id="64535" name="Line 23"/>
              <p:cNvSpPr>
                <a:spLocks noChangeShapeType="1"/>
              </p:cNvSpPr>
              <p:nvPr/>
            </p:nvSpPr>
            <p:spPr bwMode="auto">
              <a:xfrm flipV="1">
                <a:off x="1056" y="2304"/>
                <a:ext cx="0" cy="96"/>
              </a:xfrm>
              <a:prstGeom prst="line">
                <a:avLst/>
              </a:prstGeom>
              <a:noFill/>
              <a:ln w="28575">
                <a:solidFill>
                  <a:srgbClr val="0000CC"/>
                </a:solidFill>
                <a:round/>
                <a:tailEnd type="none" w="sm" len="lg"/>
              </a:ln>
              <a:effectLst/>
            </p:spPr>
            <p:txBody>
              <a:bodyPr wrap="none"/>
              <a:lstStyle/>
              <a:p>
                <a:endParaRPr lang="zh-CN" altLang="en-US"/>
              </a:p>
            </p:txBody>
          </p:sp>
        </p:grpSp>
        <p:grpSp>
          <p:nvGrpSpPr>
            <p:cNvPr id="5" name="Group 24"/>
            <p:cNvGrpSpPr/>
            <p:nvPr/>
          </p:nvGrpSpPr>
          <p:grpSpPr bwMode="auto">
            <a:xfrm>
              <a:off x="816" y="1968"/>
              <a:ext cx="1776" cy="576"/>
              <a:chOff x="816" y="1824"/>
              <a:chExt cx="1776" cy="576"/>
            </a:xfrm>
          </p:grpSpPr>
          <p:sp>
            <p:nvSpPr>
              <p:cNvPr id="64537" name="Freeform 25"/>
              <p:cNvSpPr/>
              <p:nvPr/>
            </p:nvSpPr>
            <p:spPr bwMode="auto">
              <a:xfrm>
                <a:off x="912" y="1824"/>
                <a:ext cx="336" cy="192"/>
              </a:xfrm>
              <a:custGeom>
                <a:avLst/>
                <a:gdLst/>
                <a:ahLst/>
                <a:cxnLst>
                  <a:cxn ang="0">
                    <a:pos x="0" y="0"/>
                  </a:cxn>
                  <a:cxn ang="0">
                    <a:pos x="0" y="192"/>
                  </a:cxn>
                  <a:cxn ang="0">
                    <a:pos x="384" y="192"/>
                  </a:cxn>
                </a:cxnLst>
                <a:rect l="0" t="0" r="r" b="b"/>
                <a:pathLst>
                  <a:path w="384" h="192">
                    <a:moveTo>
                      <a:pt x="0" y="0"/>
                    </a:moveTo>
                    <a:lnTo>
                      <a:pt x="0" y="192"/>
                    </a:lnTo>
                    <a:lnTo>
                      <a:pt x="384" y="192"/>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38" name="Freeform 26"/>
              <p:cNvSpPr/>
              <p:nvPr/>
            </p:nvSpPr>
            <p:spPr bwMode="auto">
              <a:xfrm>
                <a:off x="816" y="1824"/>
                <a:ext cx="96" cy="528"/>
              </a:xfrm>
              <a:custGeom>
                <a:avLst/>
                <a:gdLst/>
                <a:ahLst/>
                <a:cxnLst>
                  <a:cxn ang="0">
                    <a:pos x="0" y="0"/>
                  </a:cxn>
                  <a:cxn ang="0">
                    <a:pos x="0" y="528"/>
                  </a:cxn>
                  <a:cxn ang="0">
                    <a:pos x="144" y="528"/>
                  </a:cxn>
                </a:cxnLst>
                <a:rect l="0" t="0" r="r" b="b"/>
                <a:pathLst>
                  <a:path w="144" h="528">
                    <a:moveTo>
                      <a:pt x="0" y="0"/>
                    </a:moveTo>
                    <a:lnTo>
                      <a:pt x="0" y="528"/>
                    </a:lnTo>
                    <a:lnTo>
                      <a:pt x="144" y="528"/>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39" name="Line 27"/>
              <p:cNvSpPr>
                <a:spLocks noChangeShapeType="1"/>
              </p:cNvSpPr>
              <p:nvPr/>
            </p:nvSpPr>
            <p:spPr bwMode="auto">
              <a:xfrm>
                <a:off x="1056" y="2352"/>
                <a:ext cx="192" cy="0"/>
              </a:xfrm>
              <a:prstGeom prst="line">
                <a:avLst/>
              </a:prstGeom>
              <a:noFill/>
              <a:ln w="28575">
                <a:solidFill>
                  <a:schemeClr val="tx1"/>
                </a:solidFill>
                <a:round/>
                <a:tailEnd type="none" w="sm" len="lg"/>
              </a:ln>
              <a:effectLst/>
            </p:spPr>
            <p:txBody>
              <a:bodyPr wrap="none"/>
              <a:lstStyle/>
              <a:p>
                <a:endParaRPr lang="zh-CN" altLang="en-US"/>
              </a:p>
            </p:txBody>
          </p:sp>
          <p:sp>
            <p:nvSpPr>
              <p:cNvPr id="64540" name="Freeform 28"/>
              <p:cNvSpPr/>
              <p:nvPr/>
            </p:nvSpPr>
            <p:spPr bwMode="auto">
              <a:xfrm>
                <a:off x="1968" y="2016"/>
                <a:ext cx="624" cy="192"/>
              </a:xfrm>
              <a:custGeom>
                <a:avLst/>
                <a:gdLst/>
                <a:ahLst/>
                <a:cxnLst>
                  <a:cxn ang="0">
                    <a:pos x="0" y="0"/>
                  </a:cxn>
                  <a:cxn ang="0">
                    <a:pos x="672" y="0"/>
                  </a:cxn>
                  <a:cxn ang="0">
                    <a:pos x="672" y="192"/>
                  </a:cxn>
                </a:cxnLst>
                <a:rect l="0" t="0" r="r" b="b"/>
                <a:pathLst>
                  <a:path w="672" h="192">
                    <a:moveTo>
                      <a:pt x="0" y="0"/>
                    </a:moveTo>
                    <a:lnTo>
                      <a:pt x="672" y="0"/>
                    </a:lnTo>
                    <a:lnTo>
                      <a:pt x="672" y="192"/>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41" name="Freeform 29"/>
              <p:cNvSpPr/>
              <p:nvPr/>
            </p:nvSpPr>
            <p:spPr bwMode="auto">
              <a:xfrm flipV="1">
                <a:off x="1968" y="2352"/>
                <a:ext cx="192" cy="48"/>
              </a:xfrm>
              <a:custGeom>
                <a:avLst/>
                <a:gdLst/>
                <a:ahLst/>
                <a:cxnLst>
                  <a:cxn ang="0">
                    <a:pos x="0" y="0"/>
                  </a:cxn>
                  <a:cxn ang="0">
                    <a:pos x="672" y="0"/>
                  </a:cxn>
                  <a:cxn ang="0">
                    <a:pos x="672" y="192"/>
                  </a:cxn>
                </a:cxnLst>
                <a:rect l="0" t="0" r="r" b="b"/>
                <a:pathLst>
                  <a:path w="672" h="192">
                    <a:moveTo>
                      <a:pt x="0" y="0"/>
                    </a:moveTo>
                    <a:lnTo>
                      <a:pt x="672" y="0"/>
                    </a:lnTo>
                    <a:lnTo>
                      <a:pt x="672" y="192"/>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grpSp>
        <p:grpSp>
          <p:nvGrpSpPr>
            <p:cNvPr id="6" name="Group 30"/>
            <p:cNvGrpSpPr/>
            <p:nvPr/>
          </p:nvGrpSpPr>
          <p:grpSpPr bwMode="auto">
            <a:xfrm>
              <a:off x="2160" y="2304"/>
              <a:ext cx="432" cy="240"/>
              <a:chOff x="2304" y="2160"/>
              <a:chExt cx="288" cy="186"/>
            </a:xfrm>
          </p:grpSpPr>
          <p:sp>
            <p:nvSpPr>
              <p:cNvPr id="64543" name="Freeform 31"/>
              <p:cNvSpPr/>
              <p:nvPr/>
            </p:nvSpPr>
            <p:spPr bwMode="auto">
              <a:xfrm>
                <a:off x="2304" y="2162"/>
                <a:ext cx="54" cy="184"/>
              </a:xfrm>
              <a:custGeom>
                <a:avLst/>
                <a:gdLst/>
                <a:ahLst/>
                <a:cxnLst>
                  <a:cxn ang="0">
                    <a:pos x="0" y="46"/>
                  </a:cxn>
                  <a:cxn ang="0">
                    <a:pos x="9" y="19"/>
                  </a:cxn>
                  <a:cxn ang="0">
                    <a:pos x="42" y="163"/>
                  </a:cxn>
                  <a:cxn ang="0">
                    <a:pos x="54" y="145"/>
                  </a:cxn>
                </a:cxnLst>
                <a:rect l="0" t="0" r="r" b="b"/>
                <a:pathLst>
                  <a:path w="54" h="184">
                    <a:moveTo>
                      <a:pt x="0" y="46"/>
                    </a:moveTo>
                    <a:cubicBezTo>
                      <a:pt x="1" y="42"/>
                      <a:pt x="2" y="0"/>
                      <a:pt x="9" y="19"/>
                    </a:cubicBezTo>
                    <a:cubicBezTo>
                      <a:pt x="16" y="38"/>
                      <a:pt x="35" y="142"/>
                      <a:pt x="42" y="163"/>
                    </a:cubicBezTo>
                    <a:cubicBezTo>
                      <a:pt x="49" y="184"/>
                      <a:pt x="52" y="149"/>
                      <a:pt x="54" y="145"/>
                    </a:cubicBez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44" name="Freeform 32"/>
              <p:cNvSpPr/>
              <p:nvPr/>
            </p:nvSpPr>
            <p:spPr bwMode="auto">
              <a:xfrm>
                <a:off x="2352" y="2160"/>
                <a:ext cx="54" cy="184"/>
              </a:xfrm>
              <a:custGeom>
                <a:avLst/>
                <a:gdLst/>
                <a:ahLst/>
                <a:cxnLst>
                  <a:cxn ang="0">
                    <a:pos x="0" y="46"/>
                  </a:cxn>
                  <a:cxn ang="0">
                    <a:pos x="9" y="19"/>
                  </a:cxn>
                  <a:cxn ang="0">
                    <a:pos x="42" y="163"/>
                  </a:cxn>
                  <a:cxn ang="0">
                    <a:pos x="54" y="145"/>
                  </a:cxn>
                </a:cxnLst>
                <a:rect l="0" t="0" r="r" b="b"/>
                <a:pathLst>
                  <a:path w="54" h="184">
                    <a:moveTo>
                      <a:pt x="0" y="46"/>
                    </a:moveTo>
                    <a:cubicBezTo>
                      <a:pt x="1" y="42"/>
                      <a:pt x="2" y="0"/>
                      <a:pt x="9" y="19"/>
                    </a:cubicBezTo>
                    <a:cubicBezTo>
                      <a:pt x="16" y="38"/>
                      <a:pt x="35" y="142"/>
                      <a:pt x="42" y="163"/>
                    </a:cubicBezTo>
                    <a:cubicBezTo>
                      <a:pt x="49" y="184"/>
                      <a:pt x="52" y="149"/>
                      <a:pt x="54" y="145"/>
                    </a:cubicBez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45" name="Freeform 33"/>
              <p:cNvSpPr/>
              <p:nvPr/>
            </p:nvSpPr>
            <p:spPr bwMode="auto">
              <a:xfrm>
                <a:off x="2400" y="2160"/>
                <a:ext cx="54" cy="184"/>
              </a:xfrm>
              <a:custGeom>
                <a:avLst/>
                <a:gdLst/>
                <a:ahLst/>
                <a:cxnLst>
                  <a:cxn ang="0">
                    <a:pos x="0" y="46"/>
                  </a:cxn>
                  <a:cxn ang="0">
                    <a:pos x="9" y="19"/>
                  </a:cxn>
                  <a:cxn ang="0">
                    <a:pos x="42" y="163"/>
                  </a:cxn>
                  <a:cxn ang="0">
                    <a:pos x="54" y="145"/>
                  </a:cxn>
                </a:cxnLst>
                <a:rect l="0" t="0" r="r" b="b"/>
                <a:pathLst>
                  <a:path w="54" h="184">
                    <a:moveTo>
                      <a:pt x="0" y="46"/>
                    </a:moveTo>
                    <a:cubicBezTo>
                      <a:pt x="1" y="42"/>
                      <a:pt x="2" y="0"/>
                      <a:pt x="9" y="19"/>
                    </a:cubicBezTo>
                    <a:cubicBezTo>
                      <a:pt x="16" y="38"/>
                      <a:pt x="35" y="142"/>
                      <a:pt x="42" y="163"/>
                    </a:cubicBezTo>
                    <a:cubicBezTo>
                      <a:pt x="49" y="184"/>
                      <a:pt x="52" y="149"/>
                      <a:pt x="54" y="145"/>
                    </a:cubicBez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46" name="Freeform 34"/>
              <p:cNvSpPr/>
              <p:nvPr/>
            </p:nvSpPr>
            <p:spPr bwMode="auto">
              <a:xfrm>
                <a:off x="2442" y="2160"/>
                <a:ext cx="54" cy="184"/>
              </a:xfrm>
              <a:custGeom>
                <a:avLst/>
                <a:gdLst/>
                <a:ahLst/>
                <a:cxnLst>
                  <a:cxn ang="0">
                    <a:pos x="0" y="46"/>
                  </a:cxn>
                  <a:cxn ang="0">
                    <a:pos x="9" y="19"/>
                  </a:cxn>
                  <a:cxn ang="0">
                    <a:pos x="42" y="163"/>
                  </a:cxn>
                  <a:cxn ang="0">
                    <a:pos x="54" y="145"/>
                  </a:cxn>
                </a:cxnLst>
                <a:rect l="0" t="0" r="r" b="b"/>
                <a:pathLst>
                  <a:path w="54" h="184">
                    <a:moveTo>
                      <a:pt x="0" y="46"/>
                    </a:moveTo>
                    <a:cubicBezTo>
                      <a:pt x="1" y="42"/>
                      <a:pt x="2" y="0"/>
                      <a:pt x="9" y="19"/>
                    </a:cubicBezTo>
                    <a:cubicBezTo>
                      <a:pt x="16" y="38"/>
                      <a:pt x="35" y="142"/>
                      <a:pt x="42" y="163"/>
                    </a:cubicBezTo>
                    <a:cubicBezTo>
                      <a:pt x="49" y="184"/>
                      <a:pt x="52" y="149"/>
                      <a:pt x="54" y="145"/>
                    </a:cubicBez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47" name="Freeform 35"/>
              <p:cNvSpPr/>
              <p:nvPr/>
            </p:nvSpPr>
            <p:spPr bwMode="auto">
              <a:xfrm>
                <a:off x="2490" y="2160"/>
                <a:ext cx="54" cy="184"/>
              </a:xfrm>
              <a:custGeom>
                <a:avLst/>
                <a:gdLst/>
                <a:ahLst/>
                <a:cxnLst>
                  <a:cxn ang="0">
                    <a:pos x="0" y="46"/>
                  </a:cxn>
                  <a:cxn ang="0">
                    <a:pos x="9" y="19"/>
                  </a:cxn>
                  <a:cxn ang="0">
                    <a:pos x="42" y="163"/>
                  </a:cxn>
                  <a:cxn ang="0">
                    <a:pos x="54" y="145"/>
                  </a:cxn>
                </a:cxnLst>
                <a:rect l="0" t="0" r="r" b="b"/>
                <a:pathLst>
                  <a:path w="54" h="184">
                    <a:moveTo>
                      <a:pt x="0" y="46"/>
                    </a:moveTo>
                    <a:cubicBezTo>
                      <a:pt x="1" y="42"/>
                      <a:pt x="2" y="0"/>
                      <a:pt x="9" y="19"/>
                    </a:cubicBezTo>
                    <a:cubicBezTo>
                      <a:pt x="16" y="38"/>
                      <a:pt x="35" y="142"/>
                      <a:pt x="42" y="163"/>
                    </a:cubicBezTo>
                    <a:cubicBezTo>
                      <a:pt x="49" y="184"/>
                      <a:pt x="52" y="149"/>
                      <a:pt x="54" y="145"/>
                    </a:cubicBez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48" name="Freeform 36"/>
              <p:cNvSpPr/>
              <p:nvPr/>
            </p:nvSpPr>
            <p:spPr bwMode="auto">
              <a:xfrm>
                <a:off x="2538" y="2160"/>
                <a:ext cx="54" cy="184"/>
              </a:xfrm>
              <a:custGeom>
                <a:avLst/>
                <a:gdLst/>
                <a:ahLst/>
                <a:cxnLst>
                  <a:cxn ang="0">
                    <a:pos x="0" y="46"/>
                  </a:cxn>
                  <a:cxn ang="0">
                    <a:pos x="9" y="19"/>
                  </a:cxn>
                  <a:cxn ang="0">
                    <a:pos x="42" y="163"/>
                  </a:cxn>
                  <a:cxn ang="0">
                    <a:pos x="54" y="145"/>
                  </a:cxn>
                </a:cxnLst>
                <a:rect l="0" t="0" r="r" b="b"/>
                <a:pathLst>
                  <a:path w="54" h="184">
                    <a:moveTo>
                      <a:pt x="0" y="46"/>
                    </a:moveTo>
                    <a:cubicBezTo>
                      <a:pt x="1" y="42"/>
                      <a:pt x="2" y="0"/>
                      <a:pt x="9" y="19"/>
                    </a:cubicBezTo>
                    <a:cubicBezTo>
                      <a:pt x="16" y="38"/>
                      <a:pt x="35" y="142"/>
                      <a:pt x="42" y="163"/>
                    </a:cubicBezTo>
                    <a:cubicBezTo>
                      <a:pt x="49" y="184"/>
                      <a:pt x="52" y="149"/>
                      <a:pt x="54" y="145"/>
                    </a:cubicBez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grpSp>
        <p:sp>
          <p:nvSpPr>
            <p:cNvPr id="64549" name="Freeform 37"/>
            <p:cNvSpPr/>
            <p:nvPr/>
          </p:nvSpPr>
          <p:spPr bwMode="auto">
            <a:xfrm>
              <a:off x="2792" y="2374"/>
              <a:ext cx="328" cy="96"/>
            </a:xfrm>
            <a:custGeom>
              <a:avLst/>
              <a:gdLst/>
              <a:ahLst/>
              <a:cxnLst>
                <a:cxn ang="0">
                  <a:pos x="0" y="48"/>
                </a:cxn>
                <a:cxn ang="0">
                  <a:pos x="24" y="48"/>
                </a:cxn>
                <a:cxn ang="0">
                  <a:pos x="48" y="0"/>
                </a:cxn>
                <a:cxn ang="0">
                  <a:pos x="72" y="96"/>
                </a:cxn>
                <a:cxn ang="0">
                  <a:pos x="96" y="0"/>
                </a:cxn>
                <a:cxn ang="0">
                  <a:pos x="120" y="96"/>
                </a:cxn>
                <a:cxn ang="0">
                  <a:pos x="144" y="0"/>
                </a:cxn>
                <a:cxn ang="0">
                  <a:pos x="168" y="96"/>
                </a:cxn>
                <a:cxn ang="0">
                  <a:pos x="192" y="0"/>
                </a:cxn>
                <a:cxn ang="0">
                  <a:pos x="216" y="96"/>
                </a:cxn>
                <a:cxn ang="0">
                  <a:pos x="240" y="0"/>
                </a:cxn>
                <a:cxn ang="0">
                  <a:pos x="264" y="48"/>
                </a:cxn>
                <a:cxn ang="0">
                  <a:pos x="328" y="44"/>
                </a:cxn>
              </a:cxnLst>
              <a:rect l="0" t="0" r="r" b="b"/>
              <a:pathLst>
                <a:path w="328" h="96">
                  <a:moveTo>
                    <a:pt x="0" y="48"/>
                  </a:moveTo>
                  <a:lnTo>
                    <a:pt x="24" y="48"/>
                  </a:lnTo>
                  <a:lnTo>
                    <a:pt x="48" y="0"/>
                  </a:lnTo>
                  <a:lnTo>
                    <a:pt x="72" y="96"/>
                  </a:lnTo>
                  <a:lnTo>
                    <a:pt x="96" y="0"/>
                  </a:lnTo>
                  <a:lnTo>
                    <a:pt x="120" y="96"/>
                  </a:lnTo>
                  <a:lnTo>
                    <a:pt x="144" y="0"/>
                  </a:lnTo>
                  <a:lnTo>
                    <a:pt x="168" y="96"/>
                  </a:lnTo>
                  <a:lnTo>
                    <a:pt x="192" y="0"/>
                  </a:lnTo>
                  <a:lnTo>
                    <a:pt x="216" y="96"/>
                  </a:lnTo>
                  <a:lnTo>
                    <a:pt x="240" y="0"/>
                  </a:lnTo>
                  <a:lnTo>
                    <a:pt x="264" y="48"/>
                  </a:lnTo>
                  <a:lnTo>
                    <a:pt x="328" y="44"/>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4550" name="Line 38"/>
            <p:cNvSpPr>
              <a:spLocks noChangeShapeType="1"/>
            </p:cNvSpPr>
            <p:nvPr/>
          </p:nvSpPr>
          <p:spPr bwMode="auto">
            <a:xfrm>
              <a:off x="3120" y="2256"/>
              <a:ext cx="0" cy="336"/>
            </a:xfrm>
            <a:prstGeom prst="line">
              <a:avLst/>
            </a:prstGeom>
            <a:noFill/>
            <a:ln w="28575">
              <a:solidFill>
                <a:schemeClr val="tx1"/>
              </a:solidFill>
              <a:round/>
              <a:tailEnd type="none" w="sm" len="lg"/>
            </a:ln>
            <a:effectLst/>
          </p:spPr>
          <p:txBody>
            <a:bodyPr wrap="none"/>
            <a:lstStyle/>
            <a:p>
              <a:endParaRPr lang="zh-CN" altLang="en-US"/>
            </a:p>
          </p:txBody>
        </p:sp>
        <p:sp>
          <p:nvSpPr>
            <p:cNvPr id="64551" name="Text Box 39"/>
            <p:cNvSpPr txBox="1">
              <a:spLocks noChangeArrowheads="1"/>
            </p:cNvSpPr>
            <p:nvPr/>
          </p:nvSpPr>
          <p:spPr bwMode="auto">
            <a:xfrm>
              <a:off x="1200" y="2169"/>
              <a:ext cx="1008"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放大器</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64552" name="Line 40"/>
            <p:cNvSpPr>
              <a:spLocks noChangeShapeType="1"/>
            </p:cNvSpPr>
            <p:nvPr/>
          </p:nvSpPr>
          <p:spPr bwMode="auto">
            <a:xfrm>
              <a:off x="2784" y="2352"/>
              <a:ext cx="0" cy="576"/>
            </a:xfrm>
            <a:prstGeom prst="line">
              <a:avLst/>
            </a:prstGeom>
            <a:noFill/>
            <a:ln w="28575">
              <a:solidFill>
                <a:srgbClr val="0000CC"/>
              </a:solidFill>
              <a:round/>
              <a:tailEnd type="none" w="sm" len="lg"/>
            </a:ln>
            <a:effectLst/>
          </p:spPr>
          <p:txBody>
            <a:bodyPr wrap="none"/>
            <a:lstStyle/>
            <a:p>
              <a:endParaRPr lang="zh-CN" altLang="en-US"/>
            </a:p>
          </p:txBody>
        </p:sp>
        <p:sp>
          <p:nvSpPr>
            <p:cNvPr id="64553" name="Line 41"/>
            <p:cNvSpPr>
              <a:spLocks noChangeShapeType="1"/>
            </p:cNvSpPr>
            <p:nvPr/>
          </p:nvSpPr>
          <p:spPr bwMode="auto">
            <a:xfrm flipH="1">
              <a:off x="2448" y="2880"/>
              <a:ext cx="288" cy="0"/>
            </a:xfrm>
            <a:prstGeom prst="line">
              <a:avLst/>
            </a:prstGeom>
            <a:noFill/>
            <a:ln w="9525">
              <a:solidFill>
                <a:schemeClr val="tx1"/>
              </a:solidFill>
              <a:round/>
              <a:tailEnd type="triangle" w="sm" len="lg"/>
            </a:ln>
            <a:effectLst/>
          </p:spPr>
          <p:txBody>
            <a:bodyPr wrap="none"/>
            <a:lstStyle/>
            <a:p>
              <a:endParaRPr lang="zh-CN" altLang="en-US"/>
            </a:p>
          </p:txBody>
        </p:sp>
        <p:sp>
          <p:nvSpPr>
            <p:cNvPr id="64554" name="Text Box 42"/>
            <p:cNvSpPr txBox="1">
              <a:spLocks noChangeArrowheads="1"/>
            </p:cNvSpPr>
            <p:nvPr/>
          </p:nvSpPr>
          <p:spPr bwMode="auto">
            <a:xfrm>
              <a:off x="1200" y="2688"/>
              <a:ext cx="1632"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接控件机构</a:t>
              </a:r>
              <a:endParaRPr lang="zh-CN" altLang="en-US" sz="2800" dirty="0">
                <a:latin typeface="黑体" panose="02010609060101010101" pitchFamily="49" charset="-122"/>
                <a:ea typeface="黑体" panose="02010609060101010101" pitchFamily="49" charset="-122"/>
              </a:endParaRPr>
            </a:p>
          </p:txBody>
        </p:sp>
        <p:sp>
          <p:nvSpPr>
            <p:cNvPr id="64555" name="Text Box 43"/>
            <p:cNvSpPr txBox="1">
              <a:spLocks noChangeArrowheads="1"/>
            </p:cNvSpPr>
            <p:nvPr/>
          </p:nvSpPr>
          <p:spPr bwMode="auto">
            <a:xfrm>
              <a:off x="192" y="1479"/>
              <a:ext cx="624"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C00CC"/>
                  </a:solidFill>
                  <a:latin typeface="黑体" panose="02010609060101010101" pitchFamily="49" charset="-122"/>
                  <a:ea typeface="黑体" panose="02010609060101010101" pitchFamily="49" charset="-122"/>
                </a:rPr>
                <a:t>光</a:t>
              </a:r>
              <a:endParaRPr lang="zh-CN" altLang="en-US" sz="2800" dirty="0">
                <a:solidFill>
                  <a:srgbClr val="CC00CC"/>
                </a:solidFill>
                <a:latin typeface="黑体" panose="02010609060101010101" pitchFamily="49" charset="-122"/>
                <a:ea typeface="黑体" panose="02010609060101010101" pitchFamily="49" charset="-122"/>
              </a:endParaRPr>
            </a:p>
          </p:txBody>
        </p:sp>
        <p:sp>
          <p:nvSpPr>
            <p:cNvPr id="64556" name="Text Box 44"/>
            <p:cNvSpPr txBox="1">
              <a:spLocks noChangeArrowheads="1"/>
            </p:cNvSpPr>
            <p:nvPr/>
          </p:nvSpPr>
          <p:spPr bwMode="auto">
            <a:xfrm>
              <a:off x="816" y="864"/>
              <a:ext cx="2400"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光控继电器示意图</a:t>
              </a:r>
              <a:endParaRPr lang="zh-CN" altLang="en-US" sz="2800" dirty="0">
                <a:solidFill>
                  <a:srgbClr val="C00000"/>
                </a:solidFill>
                <a:latin typeface="黑体" panose="02010609060101010101" pitchFamily="49" charset="-122"/>
                <a:ea typeface="黑体" panose="02010609060101010101" pitchFamily="49" charset="-122"/>
              </a:endParaRPr>
            </a:p>
          </p:txBody>
        </p:sp>
      </p:grpSp>
    </p:spTree>
    <p:controls>
      <mc:AlternateContent xmlns:mc="http://schemas.openxmlformats.org/markup-compatibility/2006">
        <mc:Choice xmlns:v="urn:schemas-microsoft-com:vml" Requires="v">
          <p:control spid="17423" name="" r:id="rId1" imgW="3581400" imgH="4800600"/>
        </mc:Choice>
        <mc:Fallback>
          <p:control name="" r:id="rId1" imgW="3581400" imgH="4800600">
            <p:pic>
              <p:nvPicPr>
                <p:cNvPr id="0" name="Host Control  17422"/>
                <p:cNvPicPr/>
                <p:nvPr/>
              </p:nvPicPr>
              <p:blipFill>
                <a:blip r:embed="rId2"/>
                <a:stretch>
                  <a:fillRect/>
                </a:stretch>
              </p:blipFill>
              <p:spPr>
                <a:xfrm>
                  <a:off x="5410200" y="990600"/>
                  <a:ext cx="3581400" cy="4800600"/>
                </a:xfrm>
                <a:prstGeom prst="rect">
                  <a:avLst/>
                </a:prstGeom>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blinds(horizontal)">
                                      <p:cBhvr>
                                        <p:cTn id="7" dur="500"/>
                                        <p:tgtEl>
                                          <p:spTgt spid="645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ctrTitle"/>
          </p:nvPr>
        </p:nvSpPr>
        <p:spPr>
          <a:xfrm>
            <a:off x="685800" y="2263775"/>
            <a:ext cx="7772400" cy="1470025"/>
          </a:xfrm>
        </p:spPr>
        <p:txBody>
          <a:bodyPr/>
          <a:lstStyle/>
          <a:p>
            <a:r>
              <a:rPr lang="en-US" altLang="zh-CN" b="1" dirty="0">
                <a:solidFill>
                  <a:srgbClr val="223C58"/>
                </a:solidFill>
                <a:ea typeface="黑体" panose="02010609060101010101" pitchFamily="49" charset="-122"/>
              </a:rPr>
              <a:t>16.3 </a:t>
            </a:r>
            <a:r>
              <a:rPr lang="zh-CN" altLang="en-US" b="1" dirty="0">
                <a:solidFill>
                  <a:srgbClr val="223C58"/>
                </a:solidFill>
                <a:ea typeface="黑体" panose="02010609060101010101" pitchFamily="49" charset="-122"/>
              </a:rPr>
              <a:t>康普顿效应</a:t>
            </a:r>
            <a:endParaRPr lang="zh-CN" altLang="en-US" b="1" dirty="0">
              <a:solidFill>
                <a:srgbClr val="223C58"/>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45" name="Text Box 5"/>
          <p:cNvSpPr txBox="1"/>
          <p:nvPr/>
        </p:nvSpPr>
        <p:spPr>
          <a:xfrm>
            <a:off x="609600" y="1194435"/>
            <a:ext cx="6939280" cy="2676525"/>
          </a:xfrm>
          <a:prstGeom prst="rect">
            <a:avLst/>
          </a:prstGeom>
          <a:noFill/>
          <a:ln w="9525">
            <a:noFill/>
          </a:ln>
        </p:spPr>
        <p:txBody>
          <a:bodyPr wrap="none">
            <a:spAutoFit/>
          </a:bodyPr>
          <a:p>
            <a:r>
              <a:rPr lang="zh-CN" altLang="en-US" sz="2800" dirty="0">
                <a:solidFill>
                  <a:srgbClr val="000000"/>
                </a:solidFill>
                <a:latin typeface="黑体" panose="02010609060101010101" pitchFamily="49" charset="-122"/>
                <a:ea typeface="黑体" panose="02010609060101010101" pitchFamily="49" charset="-122"/>
              </a:rPr>
              <a:t>经典物理理论完美的形式和预言的正确性：</a:t>
            </a:r>
            <a:endParaRPr lang="zh-CN" altLang="en-US" sz="2800"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1  牛顿力学预言冥王星</a:t>
            </a:r>
            <a:endParaRPr lang="zh-CN" altLang="en-US" sz="2800"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2  热学与分子运动论</a:t>
            </a:r>
            <a:endParaRPr lang="zh-CN" altLang="en-US" sz="2800"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3  波动光学的成就</a:t>
            </a:r>
            <a:endParaRPr lang="zh-CN" altLang="en-US" sz="2800"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4  麦克斯韦电磁理论对电磁波的预言</a:t>
            </a:r>
            <a:endParaRPr lang="zh-CN" altLang="en-US" sz="2800"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    ……</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368650" name="Rectangle 10"/>
          <p:cNvSpPr/>
          <p:nvPr/>
        </p:nvSpPr>
        <p:spPr>
          <a:xfrm>
            <a:off x="698818" y="4503103"/>
            <a:ext cx="7585075" cy="1630045"/>
          </a:xfrm>
          <a:prstGeom prst="rect">
            <a:avLst/>
          </a:prstGeom>
          <a:noFill/>
          <a:ln w="9525">
            <a:noFill/>
          </a:ln>
        </p:spPr>
        <p:txBody>
          <a:bodyPr>
            <a:spAutoFit/>
          </a:bodyPr>
          <a:p>
            <a:r>
              <a:rPr lang="en-US" altLang="zh-CN" sz="3600" dirty="0">
                <a:solidFill>
                  <a:srgbClr val="FF3300"/>
                </a:solidFill>
                <a:latin typeface="Times New Roman" panose="02020603050405020304" pitchFamily="18" charset="0"/>
                <a:ea typeface="宋体" panose="02010600030101010101" pitchFamily="2" charset="-122"/>
              </a:rPr>
              <a:t>“</a:t>
            </a:r>
            <a:r>
              <a:rPr lang="zh-CN" altLang="en-US" sz="3600" dirty="0">
                <a:solidFill>
                  <a:srgbClr val="FF3300"/>
                </a:solidFill>
                <a:latin typeface="Times New Roman" panose="02020603050405020304" pitchFamily="18" charset="0"/>
                <a:ea typeface="宋体" panose="02010600030101010101" pitchFamily="2" charset="-122"/>
              </a:rPr>
              <a:t>物理学的大厦已基本建成，后辈物理学家只要做些修补工作就行了”</a:t>
            </a:r>
            <a:r>
              <a:rPr lang="zh-CN" altLang="en-US" sz="2800" dirty="0">
                <a:solidFill>
                  <a:srgbClr val="FF3300"/>
                </a:solidFill>
                <a:latin typeface="Times New Roman" panose="02020603050405020304" pitchFamily="18" charset="0"/>
                <a:ea typeface="宋体" panose="02010600030101010101" pitchFamily="2" charset="-122"/>
              </a:rPr>
              <a:t>。</a:t>
            </a:r>
            <a:endParaRPr lang="zh-CN" altLang="en-US" sz="2800" dirty="0">
              <a:solidFill>
                <a:srgbClr val="FF3300"/>
              </a:solidFill>
              <a:latin typeface="Times New Roman" panose="02020603050405020304" pitchFamily="18" charset="0"/>
              <a:ea typeface="宋体" panose="02010600030101010101" pitchFamily="2" charset="-122"/>
            </a:endParaRPr>
          </a:p>
          <a:p>
            <a:r>
              <a:rPr lang="zh-CN" altLang="en-US" sz="2800" dirty="0">
                <a:latin typeface="Times New Roman" panose="02020603050405020304" pitchFamily="18" charset="0"/>
                <a:ea typeface="宋体" panose="02010600030101010101" pitchFamily="2" charset="-122"/>
              </a:rPr>
              <a:t>                著名的英国物理学家</a:t>
            </a:r>
            <a:r>
              <a:rPr lang="en-US" altLang="zh-CN" sz="2800" dirty="0">
                <a:solidFill>
                  <a:srgbClr val="0000FF"/>
                </a:solidFill>
                <a:latin typeface="Times New Roman" panose="02020603050405020304" pitchFamily="18" charset="0"/>
                <a:ea typeface="宋体" panose="02010600030101010101" pitchFamily="2" charset="-122"/>
              </a:rPr>
              <a:t>J.J.</a:t>
            </a:r>
            <a:r>
              <a:rPr lang="zh-CN" altLang="en-US" sz="2800" dirty="0">
                <a:solidFill>
                  <a:srgbClr val="0000FF"/>
                </a:solidFill>
                <a:latin typeface="Times New Roman" panose="02020603050405020304" pitchFamily="18" charset="0"/>
                <a:ea typeface="宋体" panose="02010600030101010101" pitchFamily="2" charset="-122"/>
              </a:rPr>
              <a:t>汤姆孙</a:t>
            </a:r>
            <a:endParaRPr lang="zh-CN" altLang="en-US" sz="2800" dirty="0">
              <a:solidFill>
                <a:srgbClr val="0000FF"/>
              </a:solidFill>
              <a:latin typeface="Times New Roman" panose="02020603050405020304" pitchFamily="18" charset="0"/>
              <a:ea typeface="宋体" panose="02010600030101010101" pitchFamily="2" charset="-122"/>
            </a:endParaRPr>
          </a:p>
        </p:txBody>
      </p:sp>
      <p:sp>
        <p:nvSpPr>
          <p:cNvPr id="4" name="矩形 3"/>
          <p:cNvSpPr/>
          <p:nvPr/>
        </p:nvSpPr>
        <p:spPr>
          <a:xfrm>
            <a:off x="609600" y="228600"/>
            <a:ext cx="1005403" cy="584775"/>
          </a:xfrm>
          <a:prstGeom prst="rect">
            <a:avLst/>
          </a:prstGeom>
        </p:spPr>
        <p:txBody>
          <a:bodyPr wrap="none">
            <a:spAutoFit/>
          </a:bodyPr>
          <a:p>
            <a:r>
              <a:rPr lang="zh-CN" altLang="en-US" sz="3200" b="1" dirty="0">
                <a:solidFill>
                  <a:srgbClr val="00B050"/>
                </a:solidFill>
                <a:latin typeface="黑体" panose="02010609060101010101" pitchFamily="49" charset="-122"/>
                <a:ea typeface="黑体" panose="02010609060101010101" pitchFamily="49" charset="-122"/>
              </a:rPr>
              <a:t>引言</a:t>
            </a:r>
            <a:endParaRPr lang="zh-CN" altLang="en-US" sz="32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45"/>
                                        </p:tgtEl>
                                        <p:attrNameLst>
                                          <p:attrName>style.visibility</p:attrName>
                                        </p:attrNameLst>
                                      </p:cBhvr>
                                      <p:to>
                                        <p:strVal val="visible"/>
                                      </p:to>
                                    </p:set>
                                    <p:animEffect transition="in" filter="wipe(left)">
                                      <p:cBhvr>
                                        <p:cTn id="7" dur="500"/>
                                        <p:tgtEl>
                                          <p:spTgt spid="3686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68650"/>
                                        </p:tgtEl>
                                        <p:attrNameLst>
                                          <p:attrName>style.visibility</p:attrName>
                                        </p:attrNameLst>
                                      </p:cBhvr>
                                      <p:to>
                                        <p:strVal val="visible"/>
                                      </p:to>
                                    </p:set>
                                    <p:animEffect transition="in" filter="wipe(left)">
                                      <p:cBhvr>
                                        <p:cTn id="12" dur="300"/>
                                        <p:tgtEl>
                                          <p:spTgt spid="36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5" grpId="0"/>
      <p:bldP spid="3686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52400" y="914400"/>
            <a:ext cx="8915400" cy="1057790"/>
          </a:xfrm>
          <a:prstGeom prst="rect">
            <a:avLst/>
          </a:prstGeom>
          <a:noFill/>
          <a:ln w="9525">
            <a:noFill/>
            <a:miter lim="800000"/>
          </a:ln>
          <a:effectLst/>
        </p:spPr>
        <p:txBody>
          <a:bodyPr>
            <a:spAutoFit/>
          </a:bodyPr>
          <a:lstStyle/>
          <a:p>
            <a:pPr>
              <a:lnSpc>
                <a:spcPct val="120000"/>
              </a:lnSpc>
              <a:spcBef>
                <a:spcPct val="50000"/>
              </a:spcBef>
            </a:pPr>
            <a:r>
              <a:rPr lang="en-US" altLang="zh-CN" sz="2800" dirty="0">
                <a:latin typeface="黑体" panose="02010609060101010101" pitchFamily="49" charset="-122"/>
                <a:ea typeface="黑体" panose="02010609060101010101" pitchFamily="49" charset="-122"/>
              </a:rPr>
              <a:t>    1920</a:t>
            </a:r>
            <a:r>
              <a:rPr lang="zh-CN" altLang="en-US" sz="2800" dirty="0">
                <a:latin typeface="黑体" panose="02010609060101010101" pitchFamily="49" charset="-122"/>
                <a:ea typeface="黑体" panose="02010609060101010101" pitchFamily="49" charset="-122"/>
              </a:rPr>
              <a:t>年，美国物理学家康普顿在观察</a:t>
            </a:r>
            <a:r>
              <a:rPr lang="en-US" altLang="zh-CN" sz="2800" dirty="0">
                <a:latin typeface="黑体" panose="02010609060101010101" pitchFamily="49" charset="-122"/>
                <a:ea typeface="黑体" panose="02010609060101010101" pitchFamily="49" charset="-122"/>
              </a:rPr>
              <a:t>X</a:t>
            </a:r>
            <a:r>
              <a:rPr lang="zh-CN" altLang="en-US" sz="2800" dirty="0">
                <a:latin typeface="黑体" panose="02010609060101010101" pitchFamily="49" charset="-122"/>
                <a:ea typeface="黑体" panose="02010609060101010101" pitchFamily="49" charset="-122"/>
              </a:rPr>
              <a:t>射线被物质散射时，发现</a:t>
            </a:r>
            <a:r>
              <a:rPr lang="zh-CN" altLang="en-US" sz="2800" dirty="0">
                <a:solidFill>
                  <a:srgbClr val="CC0000"/>
                </a:solidFill>
                <a:latin typeface="黑体" panose="02010609060101010101" pitchFamily="49" charset="-122"/>
                <a:ea typeface="黑体" panose="02010609060101010101" pitchFamily="49" charset="-122"/>
              </a:rPr>
              <a:t>散射</a:t>
            </a:r>
            <a:r>
              <a:rPr lang="zh-CN" altLang="en-US" sz="2800" dirty="0">
                <a:latin typeface="黑体" panose="02010609060101010101" pitchFamily="49" charset="-122"/>
                <a:ea typeface="黑体" panose="02010609060101010101" pitchFamily="49" charset="-122"/>
              </a:rPr>
              <a:t>线中含有</a:t>
            </a:r>
            <a:r>
              <a:rPr lang="zh-CN" altLang="en-US" sz="2800" dirty="0">
                <a:solidFill>
                  <a:srgbClr val="CC0000"/>
                </a:solidFill>
                <a:latin typeface="黑体" panose="02010609060101010101" pitchFamily="49" charset="-122"/>
                <a:ea typeface="黑体" panose="02010609060101010101" pitchFamily="49" charset="-122"/>
              </a:rPr>
              <a:t>波长</a:t>
            </a:r>
            <a:r>
              <a:rPr lang="zh-CN" altLang="en-US" sz="2800" dirty="0">
                <a:latin typeface="黑体" panose="02010609060101010101" pitchFamily="49" charset="-122"/>
                <a:ea typeface="黑体" panose="02010609060101010101" pitchFamily="49" charset="-122"/>
              </a:rPr>
              <a:t>发生</a:t>
            </a:r>
            <a:r>
              <a:rPr lang="zh-CN" altLang="en-US" sz="2800" dirty="0">
                <a:solidFill>
                  <a:srgbClr val="CC0000"/>
                </a:solidFill>
                <a:latin typeface="黑体" panose="02010609060101010101" pitchFamily="49" charset="-122"/>
                <a:ea typeface="黑体" panose="02010609060101010101" pitchFamily="49" charset="-122"/>
              </a:rPr>
              <a:t>变化</a:t>
            </a:r>
            <a:r>
              <a:rPr lang="zh-CN" altLang="en-US" sz="2800" dirty="0">
                <a:latin typeface="黑体" panose="02010609060101010101" pitchFamily="49" charset="-122"/>
                <a:ea typeface="黑体" panose="02010609060101010101" pitchFamily="49" charset="-122"/>
              </a:rPr>
              <a:t>了的成分</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Tree>
    <p:controls>
      <mc:AlternateContent xmlns:mc="http://schemas.openxmlformats.org/markup-compatibility/2006">
        <mc:Choice xmlns:v="urn:schemas-microsoft-com:vml" Requires="v">
          <p:control spid="18434" name="" r:id="rId1" imgW="7239000" imgH="4114800"/>
        </mc:Choice>
        <mc:Fallback>
          <p:control name="" r:id="rId1" imgW="7239000" imgH="4114800">
            <p:pic>
              <p:nvPicPr>
                <p:cNvPr id="0" name="Host Control  18433"/>
                <p:cNvPicPr/>
                <p:nvPr/>
              </p:nvPicPr>
              <p:blipFill>
                <a:blip r:embed="rId2"/>
                <a:stretch>
                  <a:fillRect/>
                </a:stretch>
              </p:blipFill>
              <p:spPr>
                <a:xfrm>
                  <a:off x="990600" y="1981200"/>
                  <a:ext cx="7239000" cy="4114800"/>
                </a:xfrm>
                <a:prstGeom prst="rect">
                  <a:avLst/>
                </a:prstGeom>
              </p:spPr>
            </p:pic>
          </p:control>
        </mc:Fallback>
      </mc:AlternateContent>
    </p:controls>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9385" y="473710"/>
            <a:ext cx="8928000" cy="63329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304800" y="4191000"/>
            <a:ext cx="4191000" cy="2160591"/>
          </a:xfrm>
          <a:prstGeom prst="rect">
            <a:avLst/>
          </a:prstGeom>
          <a:noFill/>
          <a:ln w="9525">
            <a:noFill/>
            <a:miter lim="800000"/>
          </a:ln>
          <a:effectLst/>
        </p:spPr>
        <p:txBody>
          <a:bodyPr>
            <a:spAutoFit/>
          </a:bodyPr>
          <a:lstStyle/>
          <a:p>
            <a:pPr>
              <a:lnSpc>
                <a:spcPct val="120000"/>
              </a:lnSpc>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经典电磁理论预言，散射辐射具有和入射辐射一样的频率</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经典理论无法解释波长变化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70659" name="Text Box 3"/>
          <p:cNvSpPr txBox="1">
            <a:spLocks noChangeArrowheads="1"/>
          </p:cNvSpPr>
          <p:nvPr/>
        </p:nvSpPr>
        <p:spPr bwMode="auto">
          <a:xfrm>
            <a:off x="458882" y="156300"/>
            <a:ext cx="3427317" cy="584775"/>
          </a:xfrm>
          <a:prstGeom prst="rect">
            <a:avLst/>
          </a:prstGeom>
          <a:noFill/>
          <a:ln w="9525">
            <a:noFill/>
            <a:miter lim="800000"/>
            <a:tailEnd type="none" w="sm" len="lg"/>
          </a:ln>
          <a:effectLst/>
        </p:spPr>
        <p:txBody>
          <a:bodyPr wrap="square">
            <a:spAutoFit/>
          </a:bodyPr>
          <a:lstStyle/>
          <a:p>
            <a:pPr>
              <a:spcBef>
                <a:spcPct val="50000"/>
              </a:spcBef>
            </a:pPr>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康普顿效应</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2" name="Group 4"/>
          <p:cNvGrpSpPr/>
          <p:nvPr/>
        </p:nvGrpSpPr>
        <p:grpSpPr bwMode="auto">
          <a:xfrm>
            <a:off x="4648200" y="609600"/>
            <a:ext cx="4648200" cy="5943600"/>
            <a:chOff x="2976" y="384"/>
            <a:chExt cx="2928" cy="3744"/>
          </a:xfrm>
        </p:grpSpPr>
        <p:sp>
          <p:nvSpPr>
            <p:cNvPr id="70661" name="Rectangle 5"/>
            <p:cNvSpPr>
              <a:spLocks noChangeArrowheads="1"/>
            </p:cNvSpPr>
            <p:nvPr/>
          </p:nvSpPr>
          <p:spPr bwMode="auto">
            <a:xfrm>
              <a:off x="2976" y="384"/>
              <a:ext cx="2688" cy="3744"/>
            </a:xfrm>
            <a:prstGeom prst="rect">
              <a:avLst/>
            </a:prstGeom>
            <a:solidFill>
              <a:schemeClr val="bg1"/>
            </a:solidFill>
            <a:ln w="9525">
              <a:solidFill>
                <a:srgbClr val="006666"/>
              </a:solidFill>
              <a:miter lim="800000"/>
              <a:tailEnd type="none" w="sm" len="lg"/>
            </a:ln>
            <a:effectLst/>
          </p:spPr>
          <p:txBody>
            <a:bodyPr wrap="none" anchor="ctr"/>
            <a:lstStyle/>
            <a:p>
              <a:endParaRPr lang="zh-CN" altLang="en-US"/>
            </a:p>
          </p:txBody>
        </p:sp>
        <p:sp>
          <p:nvSpPr>
            <p:cNvPr id="70662" name="Rectangle 6"/>
            <p:cNvSpPr>
              <a:spLocks noChangeArrowheads="1"/>
            </p:cNvSpPr>
            <p:nvPr/>
          </p:nvSpPr>
          <p:spPr bwMode="auto">
            <a:xfrm>
              <a:off x="3120" y="768"/>
              <a:ext cx="2112" cy="2976"/>
            </a:xfrm>
            <a:prstGeom prst="rect">
              <a:avLst/>
            </a:prstGeom>
            <a:noFill/>
            <a:ln w="12700">
              <a:solidFill>
                <a:schemeClr val="tx1"/>
              </a:solidFill>
              <a:miter lim="800000"/>
            </a:ln>
            <a:effectLst/>
          </p:spPr>
          <p:txBody>
            <a:bodyPr wrap="none" anchor="ctr"/>
            <a:lstStyle/>
            <a:p>
              <a:endParaRPr lang="zh-CN" altLang="en-US"/>
            </a:p>
          </p:txBody>
        </p:sp>
        <p:sp>
          <p:nvSpPr>
            <p:cNvPr id="70663" name="Line 7"/>
            <p:cNvSpPr>
              <a:spLocks noChangeShapeType="1"/>
            </p:cNvSpPr>
            <p:nvPr/>
          </p:nvSpPr>
          <p:spPr bwMode="auto">
            <a:xfrm>
              <a:off x="3120" y="2256"/>
              <a:ext cx="2112" cy="0"/>
            </a:xfrm>
            <a:prstGeom prst="line">
              <a:avLst/>
            </a:prstGeom>
            <a:noFill/>
            <a:ln w="12700">
              <a:solidFill>
                <a:schemeClr val="tx1"/>
              </a:solidFill>
              <a:round/>
            </a:ln>
            <a:effectLst/>
          </p:spPr>
          <p:txBody>
            <a:bodyPr wrap="none" anchor="ctr"/>
            <a:lstStyle/>
            <a:p>
              <a:endParaRPr lang="zh-CN" altLang="en-US"/>
            </a:p>
          </p:txBody>
        </p:sp>
        <p:sp>
          <p:nvSpPr>
            <p:cNvPr id="70664" name="Line 8"/>
            <p:cNvSpPr>
              <a:spLocks noChangeShapeType="1"/>
            </p:cNvSpPr>
            <p:nvPr/>
          </p:nvSpPr>
          <p:spPr bwMode="auto">
            <a:xfrm>
              <a:off x="3120" y="1440"/>
              <a:ext cx="2112" cy="0"/>
            </a:xfrm>
            <a:prstGeom prst="line">
              <a:avLst/>
            </a:prstGeom>
            <a:noFill/>
            <a:ln w="12700">
              <a:solidFill>
                <a:schemeClr val="tx1"/>
              </a:solidFill>
              <a:round/>
            </a:ln>
            <a:effectLst/>
          </p:spPr>
          <p:txBody>
            <a:bodyPr wrap="none" anchor="ctr"/>
            <a:lstStyle/>
            <a:p>
              <a:endParaRPr lang="zh-CN" altLang="en-US"/>
            </a:p>
          </p:txBody>
        </p:sp>
        <p:sp>
          <p:nvSpPr>
            <p:cNvPr id="70665" name="Line 9"/>
            <p:cNvSpPr>
              <a:spLocks noChangeShapeType="1"/>
            </p:cNvSpPr>
            <p:nvPr/>
          </p:nvSpPr>
          <p:spPr bwMode="auto">
            <a:xfrm>
              <a:off x="3120" y="2958"/>
              <a:ext cx="2112" cy="0"/>
            </a:xfrm>
            <a:prstGeom prst="line">
              <a:avLst/>
            </a:prstGeom>
            <a:noFill/>
            <a:ln w="12700">
              <a:solidFill>
                <a:schemeClr val="tx1"/>
              </a:solidFill>
              <a:round/>
            </a:ln>
            <a:effectLst/>
          </p:spPr>
          <p:txBody>
            <a:bodyPr wrap="none" anchor="ctr"/>
            <a:lstStyle/>
            <a:p>
              <a:endParaRPr lang="zh-CN" altLang="en-US"/>
            </a:p>
          </p:txBody>
        </p:sp>
        <p:sp>
          <p:nvSpPr>
            <p:cNvPr id="70666" name="Freeform 10"/>
            <p:cNvSpPr/>
            <p:nvPr/>
          </p:nvSpPr>
          <p:spPr bwMode="auto">
            <a:xfrm>
              <a:off x="3360" y="807"/>
              <a:ext cx="300" cy="633"/>
            </a:xfrm>
            <a:custGeom>
              <a:avLst/>
              <a:gdLst/>
              <a:ahLst/>
              <a:cxnLst>
                <a:cxn ang="0">
                  <a:pos x="0" y="633"/>
                </a:cxn>
                <a:cxn ang="0">
                  <a:pos x="78" y="447"/>
                </a:cxn>
                <a:cxn ang="0">
                  <a:pos x="108" y="63"/>
                </a:cxn>
                <a:cxn ang="0">
                  <a:pos x="186" y="69"/>
                </a:cxn>
                <a:cxn ang="0">
                  <a:pos x="234" y="441"/>
                </a:cxn>
                <a:cxn ang="0">
                  <a:pos x="300" y="633"/>
                </a:cxn>
              </a:cxnLst>
              <a:rect l="0" t="0" r="r" b="b"/>
              <a:pathLst>
                <a:path w="300" h="633">
                  <a:moveTo>
                    <a:pt x="0" y="633"/>
                  </a:moveTo>
                  <a:cubicBezTo>
                    <a:pt x="13" y="602"/>
                    <a:pt x="60" y="542"/>
                    <a:pt x="78" y="447"/>
                  </a:cubicBezTo>
                  <a:cubicBezTo>
                    <a:pt x="96" y="352"/>
                    <a:pt x="90" y="126"/>
                    <a:pt x="108" y="63"/>
                  </a:cubicBezTo>
                  <a:cubicBezTo>
                    <a:pt x="126" y="0"/>
                    <a:pt x="165" y="6"/>
                    <a:pt x="186" y="69"/>
                  </a:cubicBezTo>
                  <a:cubicBezTo>
                    <a:pt x="207" y="132"/>
                    <a:pt x="215" y="347"/>
                    <a:pt x="234" y="441"/>
                  </a:cubicBezTo>
                  <a:cubicBezTo>
                    <a:pt x="253" y="535"/>
                    <a:pt x="286" y="593"/>
                    <a:pt x="300" y="633"/>
                  </a:cubicBezTo>
                </a:path>
              </a:pathLst>
            </a:custGeom>
            <a:noFill/>
            <a:ln w="28575" cap="flat" cmpd="sng">
              <a:solidFill>
                <a:srgbClr val="FF3300"/>
              </a:solidFill>
              <a:prstDash val="solid"/>
              <a:round/>
            </a:ln>
            <a:effectLst/>
          </p:spPr>
          <p:txBody>
            <a:bodyPr wrap="none" anchor="ctr"/>
            <a:lstStyle/>
            <a:p>
              <a:endParaRPr lang="zh-CN" altLang="en-US"/>
            </a:p>
          </p:txBody>
        </p:sp>
        <p:sp>
          <p:nvSpPr>
            <p:cNvPr id="70667" name="Freeform 11"/>
            <p:cNvSpPr/>
            <p:nvPr/>
          </p:nvSpPr>
          <p:spPr bwMode="auto">
            <a:xfrm>
              <a:off x="3360" y="2400"/>
              <a:ext cx="1056" cy="558"/>
            </a:xfrm>
            <a:custGeom>
              <a:avLst/>
              <a:gdLst/>
              <a:ahLst/>
              <a:cxnLst>
                <a:cxn ang="0">
                  <a:pos x="0" y="558"/>
                </a:cxn>
                <a:cxn ang="0">
                  <a:pos x="46" y="450"/>
                </a:cxn>
                <a:cxn ang="0">
                  <a:pos x="144" y="126"/>
                </a:cxn>
                <a:cxn ang="0">
                  <a:pos x="240" y="270"/>
                </a:cxn>
                <a:cxn ang="0">
                  <a:pos x="364" y="381"/>
                </a:cxn>
                <a:cxn ang="0">
                  <a:pos x="480" y="318"/>
                </a:cxn>
                <a:cxn ang="0">
                  <a:pos x="666" y="24"/>
                </a:cxn>
                <a:cxn ang="0">
                  <a:pos x="768" y="174"/>
                </a:cxn>
                <a:cxn ang="0">
                  <a:pos x="890" y="341"/>
                </a:cxn>
                <a:cxn ang="0">
                  <a:pos x="1056" y="462"/>
                </a:cxn>
              </a:cxnLst>
              <a:rect l="0" t="0" r="r" b="b"/>
              <a:pathLst>
                <a:path w="1056" h="558">
                  <a:moveTo>
                    <a:pt x="0" y="558"/>
                  </a:moveTo>
                  <a:cubicBezTo>
                    <a:pt x="8" y="540"/>
                    <a:pt x="22" y="522"/>
                    <a:pt x="46" y="450"/>
                  </a:cubicBezTo>
                  <a:cubicBezTo>
                    <a:pt x="70" y="378"/>
                    <a:pt x="112" y="156"/>
                    <a:pt x="144" y="126"/>
                  </a:cubicBezTo>
                  <a:cubicBezTo>
                    <a:pt x="176" y="96"/>
                    <a:pt x="203" y="228"/>
                    <a:pt x="240" y="270"/>
                  </a:cubicBezTo>
                  <a:cubicBezTo>
                    <a:pt x="277" y="312"/>
                    <a:pt x="324" y="373"/>
                    <a:pt x="364" y="381"/>
                  </a:cubicBezTo>
                  <a:cubicBezTo>
                    <a:pt x="404" y="389"/>
                    <a:pt x="430" y="377"/>
                    <a:pt x="480" y="318"/>
                  </a:cubicBezTo>
                  <a:cubicBezTo>
                    <a:pt x="530" y="259"/>
                    <a:pt x="618" y="48"/>
                    <a:pt x="666" y="24"/>
                  </a:cubicBezTo>
                  <a:cubicBezTo>
                    <a:pt x="714" y="0"/>
                    <a:pt x="731" y="121"/>
                    <a:pt x="768" y="174"/>
                  </a:cubicBezTo>
                  <a:cubicBezTo>
                    <a:pt x="805" y="227"/>
                    <a:pt x="842" y="293"/>
                    <a:pt x="890" y="341"/>
                  </a:cubicBezTo>
                  <a:cubicBezTo>
                    <a:pt x="938" y="389"/>
                    <a:pt x="1022" y="437"/>
                    <a:pt x="1056" y="462"/>
                  </a:cubicBezTo>
                </a:path>
              </a:pathLst>
            </a:custGeom>
            <a:noFill/>
            <a:ln w="28575" cap="flat" cmpd="sng">
              <a:solidFill>
                <a:srgbClr val="FF3300"/>
              </a:solidFill>
              <a:prstDash val="solid"/>
              <a:round/>
            </a:ln>
            <a:effectLst/>
          </p:spPr>
          <p:txBody>
            <a:bodyPr wrap="none" anchor="ctr"/>
            <a:lstStyle/>
            <a:p>
              <a:endParaRPr lang="zh-CN" altLang="en-US"/>
            </a:p>
          </p:txBody>
        </p:sp>
        <p:sp>
          <p:nvSpPr>
            <p:cNvPr id="70668" name="Freeform 12"/>
            <p:cNvSpPr/>
            <p:nvPr/>
          </p:nvSpPr>
          <p:spPr bwMode="auto">
            <a:xfrm>
              <a:off x="3314" y="1683"/>
              <a:ext cx="622" cy="578"/>
            </a:xfrm>
            <a:custGeom>
              <a:avLst/>
              <a:gdLst/>
              <a:ahLst/>
              <a:cxnLst>
                <a:cxn ang="0">
                  <a:pos x="0" y="578"/>
                </a:cxn>
                <a:cxn ang="0">
                  <a:pos x="63" y="472"/>
                </a:cxn>
                <a:cxn ang="0">
                  <a:pos x="172" y="57"/>
                </a:cxn>
                <a:cxn ang="0">
                  <a:pos x="262" y="129"/>
                </a:cxn>
                <a:cxn ang="0">
                  <a:pos x="322" y="93"/>
                </a:cxn>
                <a:cxn ang="0">
                  <a:pos x="376" y="27"/>
                </a:cxn>
                <a:cxn ang="0">
                  <a:pos x="424" y="75"/>
                </a:cxn>
                <a:cxn ang="0">
                  <a:pos x="466" y="261"/>
                </a:cxn>
                <a:cxn ang="0">
                  <a:pos x="526" y="437"/>
                </a:cxn>
                <a:cxn ang="0">
                  <a:pos x="622" y="533"/>
                </a:cxn>
              </a:cxnLst>
              <a:rect l="0" t="0" r="r" b="b"/>
              <a:pathLst>
                <a:path w="622" h="578">
                  <a:moveTo>
                    <a:pt x="0" y="578"/>
                  </a:moveTo>
                  <a:cubicBezTo>
                    <a:pt x="10" y="560"/>
                    <a:pt x="34" y="559"/>
                    <a:pt x="63" y="472"/>
                  </a:cubicBezTo>
                  <a:cubicBezTo>
                    <a:pt x="92" y="385"/>
                    <a:pt x="139" y="114"/>
                    <a:pt x="172" y="57"/>
                  </a:cubicBezTo>
                  <a:cubicBezTo>
                    <a:pt x="205" y="0"/>
                    <a:pt x="237" y="123"/>
                    <a:pt x="262" y="129"/>
                  </a:cubicBezTo>
                  <a:cubicBezTo>
                    <a:pt x="287" y="135"/>
                    <a:pt x="303" y="110"/>
                    <a:pt x="322" y="93"/>
                  </a:cubicBezTo>
                  <a:cubicBezTo>
                    <a:pt x="341" y="76"/>
                    <a:pt x="359" y="30"/>
                    <a:pt x="376" y="27"/>
                  </a:cubicBezTo>
                  <a:cubicBezTo>
                    <a:pt x="393" y="24"/>
                    <a:pt x="409" y="36"/>
                    <a:pt x="424" y="75"/>
                  </a:cubicBezTo>
                  <a:cubicBezTo>
                    <a:pt x="439" y="114"/>
                    <a:pt x="449" y="201"/>
                    <a:pt x="466" y="261"/>
                  </a:cubicBezTo>
                  <a:cubicBezTo>
                    <a:pt x="483" y="321"/>
                    <a:pt x="500" y="392"/>
                    <a:pt x="526" y="437"/>
                  </a:cubicBezTo>
                  <a:cubicBezTo>
                    <a:pt x="552" y="482"/>
                    <a:pt x="606" y="517"/>
                    <a:pt x="622" y="533"/>
                  </a:cubicBezTo>
                </a:path>
              </a:pathLst>
            </a:custGeom>
            <a:noFill/>
            <a:ln w="28575" cap="flat" cmpd="sng">
              <a:solidFill>
                <a:srgbClr val="FF3300"/>
              </a:solidFill>
              <a:prstDash val="solid"/>
              <a:round/>
            </a:ln>
            <a:effectLst/>
          </p:spPr>
          <p:txBody>
            <a:bodyPr wrap="none" anchor="ctr"/>
            <a:lstStyle/>
            <a:p>
              <a:endParaRPr lang="zh-CN" altLang="en-US"/>
            </a:p>
          </p:txBody>
        </p:sp>
        <p:sp>
          <p:nvSpPr>
            <p:cNvPr id="70669" name="Freeform 13"/>
            <p:cNvSpPr/>
            <p:nvPr/>
          </p:nvSpPr>
          <p:spPr bwMode="auto">
            <a:xfrm>
              <a:off x="3376" y="3260"/>
              <a:ext cx="1424" cy="484"/>
            </a:xfrm>
            <a:custGeom>
              <a:avLst/>
              <a:gdLst/>
              <a:ahLst/>
              <a:cxnLst>
                <a:cxn ang="0">
                  <a:pos x="0" y="484"/>
                </a:cxn>
                <a:cxn ang="0">
                  <a:pos x="28" y="416"/>
                </a:cxn>
                <a:cxn ang="0">
                  <a:pos x="116" y="225"/>
                </a:cxn>
                <a:cxn ang="0">
                  <a:pos x="244" y="364"/>
                </a:cxn>
                <a:cxn ang="0">
                  <a:pos x="508" y="456"/>
                </a:cxn>
                <a:cxn ang="0">
                  <a:pos x="808" y="336"/>
                </a:cxn>
                <a:cxn ang="0">
                  <a:pos x="1088" y="21"/>
                </a:cxn>
                <a:cxn ang="0">
                  <a:pos x="1232" y="213"/>
                </a:cxn>
                <a:cxn ang="0">
                  <a:pos x="1311" y="335"/>
                </a:cxn>
                <a:cxn ang="0">
                  <a:pos x="1424" y="405"/>
                </a:cxn>
              </a:cxnLst>
              <a:rect l="0" t="0" r="r" b="b"/>
              <a:pathLst>
                <a:path w="1424" h="484">
                  <a:moveTo>
                    <a:pt x="0" y="484"/>
                  </a:moveTo>
                  <a:cubicBezTo>
                    <a:pt x="5" y="473"/>
                    <a:pt x="9" y="459"/>
                    <a:pt x="28" y="416"/>
                  </a:cubicBezTo>
                  <a:cubicBezTo>
                    <a:pt x="47" y="373"/>
                    <a:pt x="80" y="234"/>
                    <a:pt x="116" y="225"/>
                  </a:cubicBezTo>
                  <a:cubicBezTo>
                    <a:pt x="152" y="216"/>
                    <a:pt x="179" y="326"/>
                    <a:pt x="244" y="364"/>
                  </a:cubicBezTo>
                  <a:cubicBezTo>
                    <a:pt x="309" y="402"/>
                    <a:pt x="414" y="461"/>
                    <a:pt x="508" y="456"/>
                  </a:cubicBezTo>
                  <a:cubicBezTo>
                    <a:pt x="602" y="451"/>
                    <a:pt x="711" y="408"/>
                    <a:pt x="808" y="336"/>
                  </a:cubicBezTo>
                  <a:cubicBezTo>
                    <a:pt x="905" y="264"/>
                    <a:pt x="1017" y="42"/>
                    <a:pt x="1088" y="21"/>
                  </a:cubicBezTo>
                  <a:cubicBezTo>
                    <a:pt x="1159" y="0"/>
                    <a:pt x="1195" y="161"/>
                    <a:pt x="1232" y="213"/>
                  </a:cubicBezTo>
                  <a:cubicBezTo>
                    <a:pt x="1269" y="265"/>
                    <a:pt x="1279" y="303"/>
                    <a:pt x="1311" y="335"/>
                  </a:cubicBezTo>
                  <a:cubicBezTo>
                    <a:pt x="1343" y="367"/>
                    <a:pt x="1401" y="391"/>
                    <a:pt x="1424" y="405"/>
                  </a:cubicBezTo>
                </a:path>
              </a:pathLst>
            </a:custGeom>
            <a:noFill/>
            <a:ln w="28575" cap="flat" cmpd="sng">
              <a:solidFill>
                <a:srgbClr val="FF3300"/>
              </a:solidFill>
              <a:prstDash val="solid"/>
              <a:round/>
            </a:ln>
            <a:effectLst/>
          </p:spPr>
          <p:txBody>
            <a:bodyPr wrap="none" anchor="ctr"/>
            <a:lstStyle/>
            <a:p>
              <a:endParaRPr lang="zh-CN" altLang="en-US"/>
            </a:p>
          </p:txBody>
        </p:sp>
        <p:graphicFrame>
          <p:nvGraphicFramePr>
            <p:cNvPr id="70670" name="Object 14"/>
            <p:cNvGraphicFramePr>
              <a:graphicFrameLocks noChangeAspect="1"/>
            </p:cNvGraphicFramePr>
            <p:nvPr/>
          </p:nvGraphicFramePr>
          <p:xfrm>
            <a:off x="4416" y="724"/>
            <a:ext cx="768" cy="380"/>
          </p:xfrm>
          <a:graphic>
            <a:graphicData uri="http://schemas.openxmlformats.org/presentationml/2006/ole">
              <mc:AlternateContent xmlns:mc="http://schemas.openxmlformats.org/markup-compatibility/2006">
                <mc:Choice xmlns:v="urn:schemas-microsoft-com:vml" Requires="v">
                  <p:oleObj spid="_x0000_s19457" name="Equation" r:id="rId1" imgW="9753600" imgH="4876800" progId="">
                    <p:embed/>
                  </p:oleObj>
                </mc:Choice>
                <mc:Fallback>
                  <p:oleObj name="Equation" r:id="rId1" imgW="9753600" imgH="4876800" progId="">
                    <p:embed/>
                    <p:pic>
                      <p:nvPicPr>
                        <p:cNvPr id="0" name="图片 19456"/>
                        <p:cNvPicPr>
                          <a:picLocks noChangeAspect="1"/>
                        </p:cNvPicPr>
                        <p:nvPr/>
                      </p:nvPicPr>
                      <p:blipFill>
                        <a:blip r:embed="rId2"/>
                        <a:stretch>
                          <a:fillRect/>
                        </a:stretch>
                      </p:blipFill>
                      <p:spPr>
                        <a:xfrm>
                          <a:off x="4416" y="724"/>
                          <a:ext cx="768" cy="380"/>
                        </a:xfrm>
                        <a:prstGeom prst="rect">
                          <a:avLst/>
                        </a:prstGeom>
                        <a:noFill/>
                        <a:ln w="9525">
                          <a:noFill/>
                        </a:ln>
                      </p:spPr>
                    </p:pic>
                  </p:oleObj>
                </mc:Fallback>
              </mc:AlternateContent>
            </a:graphicData>
          </a:graphic>
        </p:graphicFrame>
        <p:graphicFrame>
          <p:nvGraphicFramePr>
            <p:cNvPr id="70671" name="Object 15"/>
            <p:cNvGraphicFramePr>
              <a:graphicFrameLocks noChangeAspect="1"/>
            </p:cNvGraphicFramePr>
            <p:nvPr/>
          </p:nvGraphicFramePr>
          <p:xfrm>
            <a:off x="4416" y="1410"/>
            <a:ext cx="816" cy="366"/>
          </p:xfrm>
          <a:graphic>
            <a:graphicData uri="http://schemas.openxmlformats.org/presentationml/2006/ole">
              <mc:AlternateContent xmlns:mc="http://schemas.openxmlformats.org/markup-compatibility/2006">
                <mc:Choice xmlns:v="urn:schemas-microsoft-com:vml" Requires="v">
                  <p:oleObj spid="_x0000_s19458" name="Equation" r:id="rId3" imgW="11582400" imgH="4876800" progId="">
                    <p:embed/>
                  </p:oleObj>
                </mc:Choice>
                <mc:Fallback>
                  <p:oleObj name="Equation" r:id="rId3" imgW="11582400" imgH="4876800" progId="">
                    <p:embed/>
                    <p:pic>
                      <p:nvPicPr>
                        <p:cNvPr id="0" name="图片 19457"/>
                        <p:cNvPicPr>
                          <a:picLocks noChangeAspect="1"/>
                        </p:cNvPicPr>
                        <p:nvPr/>
                      </p:nvPicPr>
                      <p:blipFill>
                        <a:blip r:embed="rId4"/>
                        <a:stretch>
                          <a:fillRect/>
                        </a:stretch>
                      </p:blipFill>
                      <p:spPr>
                        <a:xfrm>
                          <a:off x="4416" y="1410"/>
                          <a:ext cx="816" cy="366"/>
                        </a:xfrm>
                        <a:prstGeom prst="rect">
                          <a:avLst/>
                        </a:prstGeom>
                        <a:noFill/>
                        <a:ln w="9525">
                          <a:noFill/>
                        </a:ln>
                      </p:spPr>
                    </p:pic>
                  </p:oleObj>
                </mc:Fallback>
              </mc:AlternateContent>
            </a:graphicData>
          </a:graphic>
        </p:graphicFrame>
        <p:graphicFrame>
          <p:nvGraphicFramePr>
            <p:cNvPr id="70672" name="Object 16"/>
            <p:cNvGraphicFramePr>
              <a:graphicFrameLocks noChangeAspect="1"/>
            </p:cNvGraphicFramePr>
            <p:nvPr/>
          </p:nvGraphicFramePr>
          <p:xfrm>
            <a:off x="4416" y="2235"/>
            <a:ext cx="768" cy="341"/>
          </p:xfrm>
          <a:graphic>
            <a:graphicData uri="http://schemas.openxmlformats.org/presentationml/2006/ole">
              <mc:AlternateContent xmlns:mc="http://schemas.openxmlformats.org/markup-compatibility/2006">
                <mc:Choice xmlns:v="urn:schemas-microsoft-com:vml" Requires="v">
                  <p:oleObj spid="_x0000_s19459" name="Equation" r:id="rId5" imgW="11277600" imgH="4876800" progId="">
                    <p:embed/>
                  </p:oleObj>
                </mc:Choice>
                <mc:Fallback>
                  <p:oleObj name="Equation" r:id="rId5" imgW="11277600" imgH="4876800" progId="">
                    <p:embed/>
                    <p:pic>
                      <p:nvPicPr>
                        <p:cNvPr id="0" name="图片 19458"/>
                        <p:cNvPicPr>
                          <a:picLocks noChangeAspect="1"/>
                        </p:cNvPicPr>
                        <p:nvPr/>
                      </p:nvPicPr>
                      <p:blipFill>
                        <a:blip r:embed="rId6"/>
                        <a:stretch>
                          <a:fillRect/>
                        </a:stretch>
                      </p:blipFill>
                      <p:spPr>
                        <a:xfrm>
                          <a:off x="4416" y="2235"/>
                          <a:ext cx="768" cy="341"/>
                        </a:xfrm>
                        <a:prstGeom prst="rect">
                          <a:avLst/>
                        </a:prstGeom>
                        <a:noFill/>
                        <a:ln w="9525">
                          <a:noFill/>
                        </a:ln>
                      </p:spPr>
                    </p:pic>
                  </p:oleObj>
                </mc:Fallback>
              </mc:AlternateContent>
            </a:graphicData>
          </a:graphic>
        </p:graphicFrame>
        <p:graphicFrame>
          <p:nvGraphicFramePr>
            <p:cNvPr id="70673" name="Object 17"/>
            <p:cNvGraphicFramePr>
              <a:graphicFrameLocks noChangeAspect="1"/>
            </p:cNvGraphicFramePr>
            <p:nvPr/>
          </p:nvGraphicFramePr>
          <p:xfrm>
            <a:off x="4368" y="2928"/>
            <a:ext cx="848" cy="346"/>
          </p:xfrm>
          <a:graphic>
            <a:graphicData uri="http://schemas.openxmlformats.org/presentationml/2006/ole">
              <mc:AlternateContent xmlns:mc="http://schemas.openxmlformats.org/markup-compatibility/2006">
                <mc:Choice xmlns:v="urn:schemas-microsoft-com:vml" Requires="v">
                  <p:oleObj spid="_x0000_s19460" name="Equation" r:id="rId7" imgW="12801600" imgH="4876800" progId="">
                    <p:embed/>
                  </p:oleObj>
                </mc:Choice>
                <mc:Fallback>
                  <p:oleObj name="Equation" r:id="rId7" imgW="12801600" imgH="4876800" progId="">
                    <p:embed/>
                    <p:pic>
                      <p:nvPicPr>
                        <p:cNvPr id="0" name="图片 19459"/>
                        <p:cNvPicPr>
                          <a:picLocks noChangeAspect="1"/>
                        </p:cNvPicPr>
                        <p:nvPr/>
                      </p:nvPicPr>
                      <p:blipFill>
                        <a:blip r:embed="rId8"/>
                        <a:stretch>
                          <a:fillRect/>
                        </a:stretch>
                      </p:blipFill>
                      <p:spPr>
                        <a:xfrm>
                          <a:off x="4368" y="2928"/>
                          <a:ext cx="848" cy="346"/>
                        </a:xfrm>
                        <a:prstGeom prst="rect">
                          <a:avLst/>
                        </a:prstGeom>
                        <a:noFill/>
                        <a:ln w="9525">
                          <a:noFill/>
                        </a:ln>
                      </p:spPr>
                    </p:pic>
                  </p:oleObj>
                </mc:Fallback>
              </mc:AlternateContent>
            </a:graphicData>
          </a:graphic>
        </p:graphicFrame>
        <p:sp>
          <p:nvSpPr>
            <p:cNvPr id="70674" name="Text Box 18"/>
            <p:cNvSpPr txBox="1">
              <a:spLocks noChangeArrowheads="1"/>
            </p:cNvSpPr>
            <p:nvPr/>
          </p:nvSpPr>
          <p:spPr bwMode="auto">
            <a:xfrm>
              <a:off x="3168" y="393"/>
              <a:ext cx="1536" cy="327"/>
            </a:xfrm>
            <a:prstGeom prst="rect">
              <a:avLst/>
            </a:prstGeom>
            <a:noFill/>
            <a:ln w="9525">
              <a:noFill/>
              <a:miter lim="800000"/>
            </a:ln>
            <a:effectLst/>
          </p:spPr>
          <p:txBody>
            <a:bodyPr>
              <a:spAutoFit/>
            </a:bodyPr>
            <a:lstStyle/>
            <a:p>
              <a:pPr>
                <a:spcBef>
                  <a:spcPct val="50000"/>
                </a:spcBef>
              </a:pPr>
              <a:r>
                <a:rPr lang="zh-CN" altLang="zh-CN" sz="2800" dirty="0">
                  <a:latin typeface="黑体" panose="02010609060101010101" pitchFamily="49" charset="-122"/>
                  <a:ea typeface="黑体" panose="02010609060101010101" pitchFamily="49" charset="-122"/>
                </a:rPr>
                <a:t>（相对强度）</a:t>
              </a:r>
              <a:endParaRPr lang="zh-CN" altLang="en-US" sz="2800" dirty="0">
                <a:latin typeface="黑体" panose="02010609060101010101" pitchFamily="49" charset="-122"/>
                <a:ea typeface="黑体" panose="02010609060101010101" pitchFamily="49" charset="-122"/>
              </a:endParaRPr>
            </a:p>
          </p:txBody>
        </p:sp>
        <p:grpSp>
          <p:nvGrpSpPr>
            <p:cNvPr id="3" name="Group 19"/>
            <p:cNvGrpSpPr/>
            <p:nvPr/>
          </p:nvGrpSpPr>
          <p:grpSpPr bwMode="auto">
            <a:xfrm>
              <a:off x="4656" y="3744"/>
              <a:ext cx="1248" cy="336"/>
              <a:chOff x="4656" y="3744"/>
              <a:chExt cx="1248" cy="336"/>
            </a:xfrm>
          </p:grpSpPr>
          <p:sp>
            <p:nvSpPr>
              <p:cNvPr id="70676" name="Text Box 20"/>
              <p:cNvSpPr txBox="1">
                <a:spLocks noChangeArrowheads="1"/>
              </p:cNvSpPr>
              <p:nvPr/>
            </p:nvSpPr>
            <p:spPr bwMode="auto">
              <a:xfrm>
                <a:off x="4752" y="3744"/>
                <a:ext cx="1152" cy="327"/>
              </a:xfrm>
              <a:prstGeom prst="rect">
                <a:avLst/>
              </a:prstGeom>
              <a:noFill/>
              <a:ln w="9525">
                <a:noFill/>
                <a:miter lim="800000"/>
              </a:ln>
              <a:effectLst/>
            </p:spPr>
            <p:txBody>
              <a:bodyPr>
                <a:spAutoFit/>
              </a:bodyPr>
              <a:lstStyle/>
              <a:p>
                <a:pPr>
                  <a:spcBef>
                    <a:spcPct val="50000"/>
                  </a:spcBef>
                </a:pPr>
                <a:r>
                  <a:rPr lang="zh-CN" altLang="en-US" sz="2800" b="1" dirty="0">
                    <a:latin typeface="Times New Roman" panose="02020603050405020304" pitchFamily="18" charset="0"/>
                  </a:rPr>
                  <a:t>（</a:t>
                </a:r>
                <a:r>
                  <a:rPr lang="zh-CN" altLang="en-US" sz="2800" dirty="0">
                    <a:latin typeface="黑体" panose="02010609060101010101" pitchFamily="49" charset="-122"/>
                    <a:ea typeface="黑体" panose="02010609060101010101" pitchFamily="49" charset="-122"/>
                  </a:rPr>
                  <a:t>波长</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graphicFrame>
            <p:nvGraphicFramePr>
              <p:cNvPr id="70677" name="Object 21"/>
              <p:cNvGraphicFramePr>
                <a:graphicFrameLocks noChangeAspect="1"/>
              </p:cNvGraphicFramePr>
              <p:nvPr/>
            </p:nvGraphicFramePr>
            <p:xfrm>
              <a:off x="4656" y="3797"/>
              <a:ext cx="267" cy="283"/>
            </p:xfrm>
            <a:graphic>
              <a:graphicData uri="http://schemas.openxmlformats.org/presentationml/2006/ole">
                <mc:AlternateContent xmlns:mc="http://schemas.openxmlformats.org/markup-compatibility/2006">
                  <mc:Choice xmlns:v="urn:schemas-microsoft-com:vml" Requires="v">
                    <p:oleObj spid="_x0000_s19461" name="公式" r:id="rId9" imgW="4572000" imgH="5791200" progId="">
                      <p:embed/>
                    </p:oleObj>
                  </mc:Choice>
                  <mc:Fallback>
                    <p:oleObj name="公式" r:id="rId9" imgW="4572000" imgH="5791200" progId="">
                      <p:embed/>
                      <p:pic>
                        <p:nvPicPr>
                          <p:cNvPr id="0" name="图片 19460"/>
                          <p:cNvPicPr>
                            <a:picLocks noChangeAspect="1"/>
                          </p:cNvPicPr>
                          <p:nvPr/>
                        </p:nvPicPr>
                        <p:blipFill>
                          <a:blip r:embed="rId10"/>
                          <a:stretch>
                            <a:fillRect/>
                          </a:stretch>
                        </p:blipFill>
                        <p:spPr>
                          <a:xfrm>
                            <a:off x="4656" y="3797"/>
                            <a:ext cx="267" cy="283"/>
                          </a:xfrm>
                          <a:prstGeom prst="rect">
                            <a:avLst/>
                          </a:prstGeom>
                          <a:noFill/>
                          <a:ln w="9525">
                            <a:noFill/>
                          </a:ln>
                        </p:spPr>
                      </p:pic>
                    </p:oleObj>
                  </mc:Fallback>
                </mc:AlternateContent>
              </a:graphicData>
            </a:graphic>
          </p:graphicFrame>
        </p:grpSp>
        <p:graphicFrame>
          <p:nvGraphicFramePr>
            <p:cNvPr id="70678" name="Object 22"/>
            <p:cNvGraphicFramePr>
              <a:graphicFrameLocks noChangeAspect="1"/>
            </p:cNvGraphicFramePr>
            <p:nvPr/>
          </p:nvGraphicFramePr>
          <p:xfrm>
            <a:off x="3101" y="384"/>
            <a:ext cx="259" cy="336"/>
          </p:xfrm>
          <a:graphic>
            <a:graphicData uri="http://schemas.openxmlformats.org/presentationml/2006/ole">
              <mc:AlternateContent xmlns:mc="http://schemas.openxmlformats.org/markup-compatibility/2006">
                <mc:Choice xmlns:v="urn:schemas-microsoft-com:vml" Requires="v">
                  <p:oleObj spid="_x0000_s19462" name="Equation" r:id="rId11" imgW="3048000" imgH="3962400" progId="">
                    <p:embed/>
                  </p:oleObj>
                </mc:Choice>
                <mc:Fallback>
                  <p:oleObj name="Equation" r:id="rId11" imgW="3048000" imgH="3962400" progId="">
                    <p:embed/>
                    <p:pic>
                      <p:nvPicPr>
                        <p:cNvPr id="0" name="图片 19461"/>
                        <p:cNvPicPr>
                          <a:picLocks noChangeAspect="1"/>
                        </p:cNvPicPr>
                        <p:nvPr/>
                      </p:nvPicPr>
                      <p:blipFill>
                        <a:blip r:embed="rId12"/>
                        <a:stretch>
                          <a:fillRect/>
                        </a:stretch>
                      </p:blipFill>
                      <p:spPr>
                        <a:xfrm>
                          <a:off x="3101" y="384"/>
                          <a:ext cx="259" cy="336"/>
                        </a:xfrm>
                        <a:prstGeom prst="rect">
                          <a:avLst/>
                        </a:prstGeom>
                        <a:noFill/>
                        <a:ln w="9525">
                          <a:noFill/>
                        </a:ln>
                      </p:spPr>
                    </p:pic>
                  </p:oleObj>
                </mc:Fallback>
              </mc:AlternateContent>
            </a:graphicData>
          </a:graphic>
        </p:graphicFrame>
      </p:grpSp>
      <p:grpSp>
        <p:nvGrpSpPr>
          <p:cNvPr id="4" name="Group 23"/>
          <p:cNvGrpSpPr/>
          <p:nvPr/>
        </p:nvGrpSpPr>
        <p:grpSpPr bwMode="auto">
          <a:xfrm>
            <a:off x="4879975" y="1295400"/>
            <a:ext cx="911225" cy="5257800"/>
            <a:chOff x="3122" y="816"/>
            <a:chExt cx="574" cy="3312"/>
          </a:xfrm>
        </p:grpSpPr>
        <p:sp>
          <p:nvSpPr>
            <p:cNvPr id="70680" name="Line 24"/>
            <p:cNvSpPr>
              <a:spLocks noChangeShapeType="1"/>
            </p:cNvSpPr>
            <p:nvPr/>
          </p:nvSpPr>
          <p:spPr bwMode="auto">
            <a:xfrm flipV="1">
              <a:off x="3504" y="816"/>
              <a:ext cx="0" cy="2928"/>
            </a:xfrm>
            <a:prstGeom prst="line">
              <a:avLst/>
            </a:prstGeom>
            <a:noFill/>
            <a:ln w="28575">
              <a:solidFill>
                <a:srgbClr val="CC00CC"/>
              </a:solidFill>
              <a:round/>
            </a:ln>
            <a:effectLst/>
          </p:spPr>
          <p:txBody>
            <a:bodyPr wrap="none" anchor="ctr"/>
            <a:lstStyle/>
            <a:p>
              <a:endParaRPr lang="zh-CN" altLang="en-US"/>
            </a:p>
          </p:txBody>
        </p:sp>
        <p:graphicFrame>
          <p:nvGraphicFramePr>
            <p:cNvPr id="70681" name="Object 25"/>
            <p:cNvGraphicFramePr>
              <a:graphicFrameLocks noChangeAspect="1"/>
            </p:cNvGraphicFramePr>
            <p:nvPr/>
          </p:nvGraphicFramePr>
          <p:xfrm>
            <a:off x="3122" y="1392"/>
            <a:ext cx="430" cy="404"/>
          </p:xfrm>
          <a:graphic>
            <a:graphicData uri="http://schemas.openxmlformats.org/presentationml/2006/ole">
              <mc:AlternateContent xmlns:mc="http://schemas.openxmlformats.org/markup-compatibility/2006">
                <mc:Choice xmlns:v="urn:schemas-microsoft-com:vml" Requires="v">
                  <p:oleObj spid="_x0000_s19463" name="Equation" r:id="rId13" imgW="5689600" imgH="7315200" progId="">
                    <p:embed/>
                  </p:oleObj>
                </mc:Choice>
                <mc:Fallback>
                  <p:oleObj name="Equation" r:id="rId13" imgW="5689600" imgH="7315200" progId="">
                    <p:embed/>
                    <p:pic>
                      <p:nvPicPr>
                        <p:cNvPr id="0" name="图片 19462"/>
                        <p:cNvPicPr>
                          <a:picLocks noChangeAspect="1"/>
                        </p:cNvPicPr>
                        <p:nvPr/>
                      </p:nvPicPr>
                      <p:blipFill>
                        <a:blip r:embed="rId14"/>
                        <a:stretch>
                          <a:fillRect/>
                        </a:stretch>
                      </p:blipFill>
                      <p:spPr>
                        <a:xfrm>
                          <a:off x="3122" y="1392"/>
                          <a:ext cx="430" cy="404"/>
                        </a:xfrm>
                        <a:prstGeom prst="rect">
                          <a:avLst/>
                        </a:prstGeom>
                        <a:noFill/>
                        <a:ln w="9525">
                          <a:noFill/>
                        </a:ln>
                      </p:spPr>
                    </p:pic>
                  </p:oleObj>
                </mc:Fallback>
              </mc:AlternateContent>
            </a:graphicData>
          </a:graphic>
        </p:graphicFrame>
        <p:graphicFrame>
          <p:nvGraphicFramePr>
            <p:cNvPr id="70682" name="Object 26"/>
            <p:cNvGraphicFramePr>
              <a:graphicFrameLocks noChangeAspect="1"/>
            </p:cNvGraphicFramePr>
            <p:nvPr/>
          </p:nvGraphicFramePr>
          <p:xfrm>
            <a:off x="3312" y="3744"/>
            <a:ext cx="384" cy="384"/>
          </p:xfrm>
          <a:graphic>
            <a:graphicData uri="http://schemas.openxmlformats.org/presentationml/2006/ole">
              <mc:AlternateContent xmlns:mc="http://schemas.openxmlformats.org/markup-compatibility/2006">
                <mc:Choice xmlns:v="urn:schemas-microsoft-com:vml" Requires="v">
                  <p:oleObj spid="_x0000_s19464" name="公式" r:id="rId15" imgW="7721600" imgH="10566400" progId="">
                    <p:embed/>
                  </p:oleObj>
                </mc:Choice>
                <mc:Fallback>
                  <p:oleObj name="公式" r:id="rId15" imgW="7721600" imgH="10566400" progId="">
                    <p:embed/>
                    <p:pic>
                      <p:nvPicPr>
                        <p:cNvPr id="0" name="图片 19463"/>
                        <p:cNvPicPr>
                          <a:picLocks noChangeAspect="1"/>
                        </p:cNvPicPr>
                        <p:nvPr/>
                      </p:nvPicPr>
                      <p:blipFill>
                        <a:blip r:embed="rId16"/>
                        <a:stretch>
                          <a:fillRect/>
                        </a:stretch>
                      </p:blipFill>
                      <p:spPr>
                        <a:xfrm>
                          <a:off x="3312" y="3744"/>
                          <a:ext cx="384" cy="384"/>
                        </a:xfrm>
                        <a:prstGeom prst="rect">
                          <a:avLst/>
                        </a:prstGeom>
                        <a:noFill/>
                        <a:ln w="9525">
                          <a:noFill/>
                        </a:ln>
                      </p:spPr>
                    </p:pic>
                  </p:oleObj>
                </mc:Fallback>
              </mc:AlternateContent>
            </a:graphicData>
          </a:graphic>
        </p:graphicFrame>
      </p:grpSp>
      <p:grpSp>
        <p:nvGrpSpPr>
          <p:cNvPr id="5" name="Group 27"/>
          <p:cNvGrpSpPr/>
          <p:nvPr/>
        </p:nvGrpSpPr>
        <p:grpSpPr bwMode="auto">
          <a:xfrm>
            <a:off x="5562600" y="2743200"/>
            <a:ext cx="1646238" cy="3733800"/>
            <a:chOff x="3552" y="1728"/>
            <a:chExt cx="1037" cy="2352"/>
          </a:xfrm>
        </p:grpSpPr>
        <p:sp>
          <p:nvSpPr>
            <p:cNvPr id="70684" name="Line 28"/>
            <p:cNvSpPr>
              <a:spLocks noChangeShapeType="1"/>
            </p:cNvSpPr>
            <p:nvPr/>
          </p:nvSpPr>
          <p:spPr bwMode="auto">
            <a:xfrm flipV="1">
              <a:off x="4032" y="2430"/>
              <a:ext cx="0" cy="528"/>
            </a:xfrm>
            <a:prstGeom prst="line">
              <a:avLst/>
            </a:prstGeom>
            <a:noFill/>
            <a:ln w="28575">
              <a:solidFill>
                <a:srgbClr val="0000FF"/>
              </a:solidFill>
              <a:prstDash val="dash"/>
              <a:round/>
            </a:ln>
            <a:effectLst/>
          </p:spPr>
          <p:txBody>
            <a:bodyPr wrap="none" anchor="ctr"/>
            <a:lstStyle/>
            <a:p>
              <a:endParaRPr lang="zh-CN" altLang="en-US"/>
            </a:p>
          </p:txBody>
        </p:sp>
        <p:sp>
          <p:nvSpPr>
            <p:cNvPr id="70685" name="Line 29"/>
            <p:cNvSpPr>
              <a:spLocks noChangeShapeType="1"/>
            </p:cNvSpPr>
            <p:nvPr/>
          </p:nvSpPr>
          <p:spPr bwMode="auto">
            <a:xfrm flipV="1">
              <a:off x="4464" y="3281"/>
              <a:ext cx="0" cy="480"/>
            </a:xfrm>
            <a:prstGeom prst="line">
              <a:avLst/>
            </a:prstGeom>
            <a:noFill/>
            <a:ln w="28575">
              <a:solidFill>
                <a:srgbClr val="0000FF"/>
              </a:solidFill>
              <a:prstDash val="dash"/>
              <a:round/>
            </a:ln>
            <a:effectLst/>
          </p:spPr>
          <p:txBody>
            <a:bodyPr wrap="none" anchor="ctr"/>
            <a:lstStyle/>
            <a:p>
              <a:endParaRPr lang="zh-CN" altLang="en-US"/>
            </a:p>
          </p:txBody>
        </p:sp>
        <p:sp>
          <p:nvSpPr>
            <p:cNvPr id="70686" name="Line 30"/>
            <p:cNvSpPr>
              <a:spLocks noChangeShapeType="1"/>
            </p:cNvSpPr>
            <p:nvPr/>
          </p:nvSpPr>
          <p:spPr bwMode="auto">
            <a:xfrm flipH="1" flipV="1">
              <a:off x="3696" y="1728"/>
              <a:ext cx="0" cy="528"/>
            </a:xfrm>
            <a:prstGeom prst="line">
              <a:avLst/>
            </a:prstGeom>
            <a:noFill/>
            <a:ln w="28575">
              <a:solidFill>
                <a:srgbClr val="0000FF"/>
              </a:solidFill>
              <a:prstDash val="dash"/>
              <a:round/>
            </a:ln>
            <a:effectLst/>
          </p:spPr>
          <p:txBody>
            <a:bodyPr wrap="none" anchor="ctr"/>
            <a:lstStyle/>
            <a:p>
              <a:endParaRPr lang="zh-CN" altLang="en-US"/>
            </a:p>
          </p:txBody>
        </p:sp>
        <p:graphicFrame>
          <p:nvGraphicFramePr>
            <p:cNvPr id="70687" name="Object 31"/>
            <p:cNvGraphicFramePr>
              <a:graphicFrameLocks noChangeAspect="1"/>
            </p:cNvGraphicFramePr>
            <p:nvPr/>
          </p:nvGraphicFramePr>
          <p:xfrm>
            <a:off x="3552" y="2256"/>
            <a:ext cx="317" cy="336"/>
          </p:xfrm>
          <a:graphic>
            <a:graphicData uri="http://schemas.openxmlformats.org/presentationml/2006/ole">
              <mc:AlternateContent xmlns:mc="http://schemas.openxmlformats.org/markup-compatibility/2006">
                <mc:Choice xmlns:v="urn:schemas-microsoft-com:vml" Requires="v">
                  <p:oleObj spid="_x0000_s19465" name="公式" r:id="rId17" imgW="254000" imgH="317500" progId="">
                    <p:embed/>
                  </p:oleObj>
                </mc:Choice>
                <mc:Fallback>
                  <p:oleObj name="公式" r:id="rId17" imgW="254000" imgH="317500" progId="">
                    <p:embed/>
                    <p:pic>
                      <p:nvPicPr>
                        <p:cNvPr id="0" name="图片 19464"/>
                        <p:cNvPicPr>
                          <a:picLocks noChangeAspect="1"/>
                        </p:cNvPicPr>
                        <p:nvPr/>
                      </p:nvPicPr>
                      <p:blipFill>
                        <a:blip r:embed="rId18"/>
                        <a:stretch>
                          <a:fillRect/>
                        </a:stretch>
                      </p:blipFill>
                      <p:spPr>
                        <a:xfrm>
                          <a:off x="3552" y="2256"/>
                          <a:ext cx="317" cy="336"/>
                        </a:xfrm>
                        <a:prstGeom prst="rect">
                          <a:avLst/>
                        </a:prstGeom>
                        <a:noFill/>
                        <a:ln w="9525">
                          <a:noFill/>
                        </a:ln>
                      </p:spPr>
                    </p:pic>
                  </p:oleObj>
                </mc:Fallback>
              </mc:AlternateContent>
            </a:graphicData>
          </a:graphic>
        </p:graphicFrame>
        <p:graphicFrame>
          <p:nvGraphicFramePr>
            <p:cNvPr id="70688" name="Object 32"/>
            <p:cNvGraphicFramePr>
              <a:graphicFrameLocks noChangeAspect="1"/>
            </p:cNvGraphicFramePr>
            <p:nvPr/>
          </p:nvGraphicFramePr>
          <p:xfrm>
            <a:off x="4272" y="3744"/>
            <a:ext cx="317" cy="336"/>
          </p:xfrm>
          <a:graphic>
            <a:graphicData uri="http://schemas.openxmlformats.org/presentationml/2006/ole">
              <mc:AlternateContent xmlns:mc="http://schemas.openxmlformats.org/markup-compatibility/2006">
                <mc:Choice xmlns:v="urn:schemas-microsoft-com:vml" Requires="v">
                  <p:oleObj spid="_x0000_s19466" name="公式" r:id="rId19" imgW="254000" imgH="317500" progId="">
                    <p:embed/>
                  </p:oleObj>
                </mc:Choice>
                <mc:Fallback>
                  <p:oleObj name="公式" r:id="rId19" imgW="254000" imgH="317500" progId="">
                    <p:embed/>
                    <p:pic>
                      <p:nvPicPr>
                        <p:cNvPr id="0" name="图片 19465"/>
                        <p:cNvPicPr>
                          <a:picLocks noChangeAspect="1"/>
                        </p:cNvPicPr>
                        <p:nvPr/>
                      </p:nvPicPr>
                      <p:blipFill>
                        <a:blip r:embed="rId20"/>
                        <a:stretch>
                          <a:fillRect/>
                        </a:stretch>
                      </p:blipFill>
                      <p:spPr>
                        <a:xfrm>
                          <a:off x="4272" y="3744"/>
                          <a:ext cx="317" cy="336"/>
                        </a:xfrm>
                        <a:prstGeom prst="rect">
                          <a:avLst/>
                        </a:prstGeom>
                        <a:noFill/>
                        <a:ln w="9525">
                          <a:noFill/>
                        </a:ln>
                      </p:spPr>
                    </p:pic>
                  </p:oleObj>
                </mc:Fallback>
              </mc:AlternateContent>
            </a:graphicData>
          </a:graphic>
        </p:graphicFrame>
        <p:graphicFrame>
          <p:nvGraphicFramePr>
            <p:cNvPr id="70689" name="Object 33"/>
            <p:cNvGraphicFramePr>
              <a:graphicFrameLocks noChangeAspect="1"/>
            </p:cNvGraphicFramePr>
            <p:nvPr/>
          </p:nvGraphicFramePr>
          <p:xfrm>
            <a:off x="3888" y="3024"/>
            <a:ext cx="317" cy="336"/>
          </p:xfrm>
          <a:graphic>
            <a:graphicData uri="http://schemas.openxmlformats.org/presentationml/2006/ole">
              <mc:AlternateContent xmlns:mc="http://schemas.openxmlformats.org/markup-compatibility/2006">
                <mc:Choice xmlns:v="urn:schemas-microsoft-com:vml" Requires="v">
                  <p:oleObj spid="_x0000_s19467" name="公式" r:id="rId21" imgW="254000" imgH="317500" progId="">
                    <p:embed/>
                  </p:oleObj>
                </mc:Choice>
                <mc:Fallback>
                  <p:oleObj name="公式" r:id="rId21" imgW="254000" imgH="317500" progId="">
                    <p:embed/>
                    <p:pic>
                      <p:nvPicPr>
                        <p:cNvPr id="0" name="图片 19466"/>
                        <p:cNvPicPr>
                          <a:picLocks noChangeAspect="1"/>
                        </p:cNvPicPr>
                        <p:nvPr/>
                      </p:nvPicPr>
                      <p:blipFill>
                        <a:blip r:embed="rId22"/>
                        <a:stretch>
                          <a:fillRect/>
                        </a:stretch>
                      </p:blipFill>
                      <p:spPr>
                        <a:xfrm>
                          <a:off x="3888" y="3024"/>
                          <a:ext cx="317" cy="336"/>
                        </a:xfrm>
                        <a:prstGeom prst="rect">
                          <a:avLst/>
                        </a:prstGeom>
                        <a:noFill/>
                        <a:ln w="9525">
                          <a:noFill/>
                        </a:ln>
                      </p:spPr>
                    </p:pic>
                  </p:oleObj>
                </mc:Fallback>
              </mc:AlternateContent>
            </a:graphicData>
          </a:graphic>
        </p:graphicFrame>
      </p:grpSp>
      <p:sp>
        <p:nvSpPr>
          <p:cNvPr id="70690" name="Text Box 34"/>
          <p:cNvSpPr txBox="1">
            <a:spLocks noChangeArrowheads="1"/>
          </p:cNvSpPr>
          <p:nvPr/>
        </p:nvSpPr>
        <p:spPr bwMode="auto">
          <a:xfrm>
            <a:off x="228600" y="1219200"/>
            <a:ext cx="4343400" cy="2143125"/>
          </a:xfrm>
          <a:prstGeom prst="rect">
            <a:avLst/>
          </a:prstGeom>
          <a:noFill/>
          <a:ln w="9525">
            <a:noFill/>
            <a:miter lim="800000"/>
            <a:tailEnd type="none" w="sm" len="lg"/>
          </a:ln>
          <a:effectLst/>
        </p:spPr>
        <p:txBody>
          <a:bodyPr>
            <a:spAutoFit/>
          </a:bodyPr>
          <a:lstStyle/>
          <a:p>
            <a:pPr>
              <a:lnSpc>
                <a:spcPct val="120000"/>
              </a:lnSpc>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在散射</a:t>
            </a:r>
            <a:r>
              <a:rPr lang="en-US" altLang="zh-CN" sz="2800" dirty="0">
                <a:latin typeface="黑体" panose="02010609060101010101" pitchFamily="49" charset="-122"/>
                <a:ea typeface="黑体" panose="02010609060101010101" pitchFamily="49" charset="-122"/>
              </a:rPr>
              <a:t>X </a:t>
            </a:r>
            <a:r>
              <a:rPr lang="zh-CN" altLang="en-US" sz="2800" dirty="0">
                <a:latin typeface="黑体" panose="02010609060101010101" pitchFamily="49" charset="-122"/>
                <a:ea typeface="黑体" panose="02010609060101010101" pitchFamily="49" charset="-122"/>
              </a:rPr>
              <a:t>射线中除有与入射波长相同的射线外，还有波长比入射波长更长的射线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70691" name="Text Box 35"/>
          <p:cNvSpPr txBox="1">
            <a:spLocks noChangeArrowheads="1"/>
          </p:cNvSpPr>
          <p:nvPr/>
        </p:nvSpPr>
        <p:spPr bwMode="auto">
          <a:xfrm>
            <a:off x="228600" y="3429000"/>
            <a:ext cx="3886200" cy="584775"/>
          </a:xfrm>
          <a:prstGeom prst="rect">
            <a:avLst/>
          </a:prstGeom>
          <a:noFill/>
          <a:ln w="9525">
            <a:noFill/>
            <a:miter lim="800000"/>
            <a:tailEnd type="none" w="sm" len="lg"/>
          </a:ln>
          <a:effectLst/>
        </p:spPr>
        <p:txBody>
          <a:bodyPr wrap="square">
            <a:spAutoFit/>
          </a:bodyPr>
          <a:lstStyle/>
          <a:p>
            <a:pPr>
              <a:spcBef>
                <a:spcPct val="50000"/>
              </a:spcBef>
            </a:pPr>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二 经典理论的困难</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690"/>
                                        </p:tgtEl>
                                        <p:attrNameLst>
                                          <p:attrName>style.visibility</p:attrName>
                                        </p:attrNameLst>
                                      </p:cBhvr>
                                      <p:to>
                                        <p:strVal val="visible"/>
                                      </p:to>
                                    </p:set>
                                    <p:animEffect transition="in" filter="blinds(horizontal)">
                                      <p:cBhvr>
                                        <p:cTn id="22" dur="500"/>
                                        <p:tgtEl>
                                          <p:spTgt spid="7069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691"/>
                                        </p:tgtEl>
                                        <p:attrNameLst>
                                          <p:attrName>style.visibility</p:attrName>
                                        </p:attrNameLst>
                                      </p:cBhvr>
                                      <p:to>
                                        <p:strVal val="visible"/>
                                      </p:to>
                                    </p:set>
                                    <p:animEffect transition="in" filter="blinds(horizontal)">
                                      <p:cBhvr>
                                        <p:cTn id="27" dur="500"/>
                                        <p:tgtEl>
                                          <p:spTgt spid="7069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70658"/>
                                        </p:tgtEl>
                                        <p:attrNameLst>
                                          <p:attrName>style.visibility</p:attrName>
                                        </p:attrNameLst>
                                      </p:cBhvr>
                                      <p:to>
                                        <p:strVal val="visible"/>
                                      </p:to>
                                    </p:set>
                                    <p:animEffect transition="in" filter="blinds(vertical)">
                                      <p:cBhvr>
                                        <p:cTn id="32" dur="500"/>
                                        <p:tgtEl>
                                          <p:spTgt spid="70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utoUpdateAnimBg="0"/>
      <p:bldP spid="70690" grpId="0" autoUpdateAnimBg="0"/>
      <p:bldP spid="7069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81000" y="1524000"/>
            <a:ext cx="8305800" cy="2209800"/>
            <a:chOff x="288" y="1056"/>
            <a:chExt cx="5232" cy="1392"/>
          </a:xfrm>
        </p:grpSpPr>
        <p:sp>
          <p:nvSpPr>
            <p:cNvPr id="71683" name="Rectangle 3"/>
            <p:cNvSpPr>
              <a:spLocks noChangeArrowheads="1"/>
            </p:cNvSpPr>
            <p:nvPr/>
          </p:nvSpPr>
          <p:spPr bwMode="auto">
            <a:xfrm>
              <a:off x="288" y="1056"/>
              <a:ext cx="5232" cy="1392"/>
            </a:xfrm>
            <a:prstGeom prst="rect">
              <a:avLst/>
            </a:prstGeom>
            <a:solidFill>
              <a:schemeClr val="bg1"/>
            </a:solidFill>
            <a:ln w="9525">
              <a:solidFill>
                <a:srgbClr val="006666"/>
              </a:solidFill>
              <a:miter lim="800000"/>
              <a:tailEnd type="none" w="sm" len="lg"/>
            </a:ln>
            <a:effectLst/>
          </p:spPr>
          <p:txBody>
            <a:bodyPr wrap="none" anchor="ctr"/>
            <a:lstStyle/>
            <a:p>
              <a:endParaRPr lang="zh-CN" altLang="en-US"/>
            </a:p>
          </p:txBody>
        </p:sp>
        <p:sp>
          <p:nvSpPr>
            <p:cNvPr id="71684" name="Line 4"/>
            <p:cNvSpPr>
              <a:spLocks noChangeShapeType="1"/>
            </p:cNvSpPr>
            <p:nvPr/>
          </p:nvSpPr>
          <p:spPr bwMode="auto">
            <a:xfrm>
              <a:off x="768" y="1776"/>
              <a:ext cx="1776"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71685" name="Line 5"/>
            <p:cNvSpPr>
              <a:spLocks noChangeShapeType="1"/>
            </p:cNvSpPr>
            <p:nvPr/>
          </p:nvSpPr>
          <p:spPr bwMode="auto">
            <a:xfrm flipV="1">
              <a:off x="1632" y="1104"/>
              <a:ext cx="0" cy="1296"/>
            </a:xfrm>
            <a:prstGeom prst="line">
              <a:avLst/>
            </a:prstGeom>
            <a:noFill/>
            <a:ln w="12700">
              <a:solidFill>
                <a:schemeClr val="tx1"/>
              </a:solidFill>
              <a:round/>
              <a:tailEnd type="triangle" w="sm" len="lg"/>
            </a:ln>
            <a:effectLst/>
          </p:spPr>
          <p:txBody>
            <a:bodyPr wrap="none" anchor="ctr"/>
            <a:lstStyle/>
            <a:p>
              <a:endParaRPr lang="zh-CN" altLang="en-US"/>
            </a:p>
          </p:txBody>
        </p:sp>
        <p:sp>
          <p:nvSpPr>
            <p:cNvPr id="71686" name="Oval 6"/>
            <p:cNvSpPr>
              <a:spLocks noChangeArrowheads="1"/>
            </p:cNvSpPr>
            <p:nvPr/>
          </p:nvSpPr>
          <p:spPr bwMode="auto">
            <a:xfrm>
              <a:off x="1559" y="1680"/>
              <a:ext cx="144" cy="144"/>
            </a:xfrm>
            <a:prstGeom prst="ellipse">
              <a:avLst/>
            </a:prstGeom>
            <a:gradFill rotWithShape="0">
              <a:gsLst>
                <a:gs pos="0">
                  <a:srgbClr val="0000FF">
                    <a:gamma/>
                    <a:tint val="0"/>
                    <a:invGamma/>
                  </a:srgbClr>
                </a:gs>
                <a:gs pos="100000">
                  <a:srgbClr val="0000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687" name="Freeform 7"/>
            <p:cNvSpPr/>
            <p:nvPr/>
          </p:nvSpPr>
          <p:spPr bwMode="auto">
            <a:xfrm>
              <a:off x="576" y="1713"/>
              <a:ext cx="960" cy="144"/>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FF0000"/>
              </a:solidFill>
              <a:round/>
              <a:headEnd type="none" w="med" len="med"/>
              <a:tailEnd type="triangle" w="sm" len="lg"/>
            </a:ln>
            <a:effectLst/>
          </p:spPr>
          <p:txBody>
            <a:bodyPr wrap="none" anchor="ctr"/>
            <a:lstStyle/>
            <a:p>
              <a:endParaRPr lang="zh-CN" altLang="en-US"/>
            </a:p>
          </p:txBody>
        </p:sp>
        <p:graphicFrame>
          <p:nvGraphicFramePr>
            <p:cNvPr id="71688" name="Object 8"/>
            <p:cNvGraphicFramePr>
              <a:graphicFrameLocks noChangeAspect="1"/>
            </p:cNvGraphicFramePr>
            <p:nvPr/>
          </p:nvGraphicFramePr>
          <p:xfrm>
            <a:off x="912" y="1200"/>
            <a:ext cx="348" cy="480"/>
          </p:xfrm>
          <a:graphic>
            <a:graphicData uri="http://schemas.openxmlformats.org/presentationml/2006/ole">
              <mc:AlternateContent xmlns:mc="http://schemas.openxmlformats.org/markup-compatibility/2006">
                <mc:Choice xmlns:v="urn:schemas-microsoft-com:vml" Requires="v">
                  <p:oleObj spid="_x0000_s20481" name="公式" r:id="rId1" imgW="7721600" imgH="10566400" progId="">
                    <p:embed/>
                  </p:oleObj>
                </mc:Choice>
                <mc:Fallback>
                  <p:oleObj name="公式" r:id="rId1" imgW="7721600" imgH="10566400" progId="">
                    <p:embed/>
                    <p:pic>
                      <p:nvPicPr>
                        <p:cNvPr id="0" name="图片 20480"/>
                        <p:cNvPicPr>
                          <a:picLocks noChangeAspect="1"/>
                        </p:cNvPicPr>
                        <p:nvPr/>
                      </p:nvPicPr>
                      <p:blipFill>
                        <a:blip r:embed="rId2"/>
                        <a:stretch>
                          <a:fillRect/>
                        </a:stretch>
                      </p:blipFill>
                      <p:spPr>
                        <a:xfrm>
                          <a:off x="912" y="1200"/>
                          <a:ext cx="348" cy="480"/>
                        </a:xfrm>
                        <a:prstGeom prst="rect">
                          <a:avLst/>
                        </a:prstGeom>
                        <a:noFill/>
                        <a:ln w="9525">
                          <a:noFill/>
                        </a:ln>
                      </p:spPr>
                    </p:pic>
                  </p:oleObj>
                </mc:Fallback>
              </mc:AlternateContent>
            </a:graphicData>
          </a:graphic>
        </p:graphicFrame>
        <p:graphicFrame>
          <p:nvGraphicFramePr>
            <p:cNvPr id="71689" name="Object 9"/>
            <p:cNvGraphicFramePr>
              <a:graphicFrameLocks noChangeAspect="1"/>
            </p:cNvGraphicFramePr>
            <p:nvPr/>
          </p:nvGraphicFramePr>
          <p:xfrm>
            <a:off x="1680" y="1728"/>
            <a:ext cx="626" cy="439"/>
          </p:xfrm>
          <a:graphic>
            <a:graphicData uri="http://schemas.openxmlformats.org/presentationml/2006/ole">
              <mc:AlternateContent xmlns:mc="http://schemas.openxmlformats.org/markup-compatibility/2006">
                <mc:Choice xmlns:v="urn:schemas-microsoft-com:vml" Requires="v">
                  <p:oleObj spid="_x0000_s20482" name="Equation" r:id="rId3" imgW="10058400" imgH="5486400" progId="">
                    <p:embed/>
                  </p:oleObj>
                </mc:Choice>
                <mc:Fallback>
                  <p:oleObj name="Equation" r:id="rId3" imgW="10058400" imgH="5486400" progId="">
                    <p:embed/>
                    <p:pic>
                      <p:nvPicPr>
                        <p:cNvPr id="0" name="图片 20481"/>
                        <p:cNvPicPr>
                          <a:picLocks noChangeAspect="1"/>
                        </p:cNvPicPr>
                        <p:nvPr/>
                      </p:nvPicPr>
                      <p:blipFill>
                        <a:blip r:embed="rId4"/>
                        <a:stretch>
                          <a:fillRect/>
                        </a:stretch>
                      </p:blipFill>
                      <p:spPr>
                        <a:xfrm>
                          <a:off x="1680" y="1728"/>
                          <a:ext cx="626" cy="439"/>
                        </a:xfrm>
                        <a:prstGeom prst="rect">
                          <a:avLst/>
                        </a:prstGeom>
                        <a:noFill/>
                        <a:ln w="9525">
                          <a:noFill/>
                        </a:ln>
                      </p:spPr>
                    </p:pic>
                  </p:oleObj>
                </mc:Fallback>
              </mc:AlternateContent>
            </a:graphicData>
          </a:graphic>
        </p:graphicFrame>
        <p:graphicFrame>
          <p:nvGraphicFramePr>
            <p:cNvPr id="71690" name="Object 10"/>
            <p:cNvGraphicFramePr>
              <a:graphicFrameLocks noChangeAspect="1"/>
            </p:cNvGraphicFramePr>
            <p:nvPr/>
          </p:nvGraphicFramePr>
          <p:xfrm>
            <a:off x="2582" y="1667"/>
            <a:ext cx="208" cy="226"/>
          </p:xfrm>
          <a:graphic>
            <a:graphicData uri="http://schemas.openxmlformats.org/presentationml/2006/ole">
              <mc:AlternateContent xmlns:mc="http://schemas.openxmlformats.org/markup-compatibility/2006">
                <mc:Choice xmlns:v="urn:schemas-microsoft-com:vml" Requires="v">
                  <p:oleObj spid="_x0000_s20483" name="公式" r:id="rId5" imgW="4267200" imgH="4572000" progId="">
                    <p:embed/>
                  </p:oleObj>
                </mc:Choice>
                <mc:Fallback>
                  <p:oleObj name="公式" r:id="rId5" imgW="4267200" imgH="4572000" progId="">
                    <p:embed/>
                    <p:pic>
                      <p:nvPicPr>
                        <p:cNvPr id="0" name="图片 20482"/>
                        <p:cNvPicPr>
                          <a:picLocks noChangeAspect="1"/>
                        </p:cNvPicPr>
                        <p:nvPr/>
                      </p:nvPicPr>
                      <p:blipFill>
                        <a:blip r:embed="rId6"/>
                        <a:stretch>
                          <a:fillRect/>
                        </a:stretch>
                      </p:blipFill>
                      <p:spPr>
                        <a:xfrm>
                          <a:off x="2582" y="1667"/>
                          <a:ext cx="208" cy="226"/>
                        </a:xfrm>
                        <a:prstGeom prst="rect">
                          <a:avLst/>
                        </a:prstGeom>
                        <a:noFill/>
                        <a:ln w="9525">
                          <a:noFill/>
                        </a:ln>
                      </p:spPr>
                    </p:pic>
                  </p:oleObj>
                </mc:Fallback>
              </mc:AlternateContent>
            </a:graphicData>
          </a:graphic>
        </p:graphicFrame>
        <p:graphicFrame>
          <p:nvGraphicFramePr>
            <p:cNvPr id="71691" name="Object 11"/>
            <p:cNvGraphicFramePr>
              <a:graphicFrameLocks noChangeAspect="1"/>
            </p:cNvGraphicFramePr>
            <p:nvPr/>
          </p:nvGraphicFramePr>
          <p:xfrm>
            <a:off x="1680" y="1152"/>
            <a:ext cx="225" cy="285"/>
          </p:xfrm>
          <a:graphic>
            <a:graphicData uri="http://schemas.openxmlformats.org/presentationml/2006/ole">
              <mc:AlternateContent xmlns:mc="http://schemas.openxmlformats.org/markup-compatibility/2006">
                <mc:Choice xmlns:v="urn:schemas-microsoft-com:vml" Requires="v">
                  <p:oleObj spid="_x0000_s20484" name="公式" r:id="rId7" imgW="4572000" imgH="5791200" progId="">
                    <p:embed/>
                  </p:oleObj>
                </mc:Choice>
                <mc:Fallback>
                  <p:oleObj name="公式" r:id="rId7" imgW="4572000" imgH="5791200" progId="">
                    <p:embed/>
                    <p:pic>
                      <p:nvPicPr>
                        <p:cNvPr id="0" name="图片 20483"/>
                        <p:cNvPicPr>
                          <a:picLocks noChangeAspect="1"/>
                        </p:cNvPicPr>
                        <p:nvPr/>
                      </p:nvPicPr>
                      <p:blipFill>
                        <a:blip r:embed="rId8"/>
                        <a:stretch>
                          <a:fillRect/>
                        </a:stretch>
                      </p:blipFill>
                      <p:spPr>
                        <a:xfrm>
                          <a:off x="1680" y="1152"/>
                          <a:ext cx="225" cy="285"/>
                        </a:xfrm>
                        <a:prstGeom prst="rect">
                          <a:avLst/>
                        </a:prstGeom>
                        <a:noFill/>
                        <a:ln w="9525">
                          <a:noFill/>
                        </a:ln>
                      </p:spPr>
                    </p:pic>
                  </p:oleObj>
                </mc:Fallback>
              </mc:AlternateContent>
            </a:graphicData>
          </a:graphic>
        </p:graphicFrame>
        <p:sp>
          <p:nvSpPr>
            <p:cNvPr id="71692" name="Text Box 12"/>
            <p:cNvSpPr txBox="1">
              <a:spLocks noChangeArrowheads="1"/>
            </p:cNvSpPr>
            <p:nvPr/>
          </p:nvSpPr>
          <p:spPr bwMode="auto">
            <a:xfrm>
              <a:off x="432" y="1257"/>
              <a:ext cx="1104" cy="327"/>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光子</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71693" name="Text Box 13"/>
            <p:cNvSpPr txBox="1">
              <a:spLocks noChangeArrowheads="1"/>
            </p:cNvSpPr>
            <p:nvPr/>
          </p:nvSpPr>
          <p:spPr bwMode="auto">
            <a:xfrm>
              <a:off x="1680" y="1449"/>
              <a:ext cx="1008" cy="327"/>
            </a:xfrm>
            <a:prstGeom prst="rect">
              <a:avLst/>
            </a:prstGeom>
            <a:noFill/>
            <a:ln w="9525">
              <a:noFill/>
              <a:miter lim="800000"/>
            </a:ln>
            <a:effectLst/>
          </p:spPr>
          <p:txBody>
            <a:bodyPr>
              <a:spAutoFit/>
            </a:bodyPr>
            <a:lstStyle/>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电子</a:t>
              </a:r>
              <a:endParaRPr lang="zh-CN" altLang="en-US" sz="2800" dirty="0">
                <a:latin typeface="黑体" panose="02010609060101010101" pitchFamily="49" charset="-122"/>
                <a:ea typeface="黑体" panose="02010609060101010101" pitchFamily="49" charset="-122"/>
              </a:endParaRPr>
            </a:p>
          </p:txBody>
        </p:sp>
      </p:grpSp>
      <p:sp>
        <p:nvSpPr>
          <p:cNvPr id="71694" name="Text Box 14"/>
          <p:cNvSpPr txBox="1">
            <a:spLocks noChangeArrowheads="1"/>
          </p:cNvSpPr>
          <p:nvPr/>
        </p:nvSpPr>
        <p:spPr bwMode="auto">
          <a:xfrm>
            <a:off x="533400" y="5881688"/>
            <a:ext cx="8382000" cy="519112"/>
          </a:xfrm>
          <a:prstGeom prst="rect">
            <a:avLst/>
          </a:prstGeom>
          <a:noFill/>
          <a:ln w="9525">
            <a:noFill/>
            <a:miter lim="800000"/>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电子反冲速度很大，需用</a:t>
            </a:r>
            <a:r>
              <a:rPr lang="zh-CN" altLang="en-US" sz="2800" dirty="0">
                <a:solidFill>
                  <a:srgbClr val="CC0000"/>
                </a:solidFill>
                <a:latin typeface="黑体" panose="02010609060101010101" pitchFamily="49" charset="-122"/>
                <a:ea typeface="黑体" panose="02010609060101010101" pitchFamily="49" charset="-122"/>
              </a:rPr>
              <a:t>相对论力学</a:t>
            </a:r>
            <a:r>
              <a:rPr lang="zh-CN" altLang="en-US" sz="2800" dirty="0">
                <a:latin typeface="黑体" panose="02010609060101010101" pitchFamily="49" charset="-122"/>
                <a:ea typeface="黑体" panose="02010609060101010101" pitchFamily="49" charset="-122"/>
              </a:rPr>
              <a:t>来处理</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71695" name="Text Box 15"/>
          <p:cNvSpPr txBox="1">
            <a:spLocks noChangeArrowheads="1"/>
          </p:cNvSpPr>
          <p:nvPr/>
        </p:nvSpPr>
        <p:spPr bwMode="auto">
          <a:xfrm>
            <a:off x="533400" y="914400"/>
            <a:ext cx="25908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物理模型</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3" name="Group 16"/>
          <p:cNvGrpSpPr/>
          <p:nvPr/>
        </p:nvGrpSpPr>
        <p:grpSpPr bwMode="auto">
          <a:xfrm>
            <a:off x="533400" y="3810000"/>
            <a:ext cx="7415213" cy="533400"/>
            <a:chOff x="432" y="2496"/>
            <a:chExt cx="4671" cy="336"/>
          </a:xfrm>
        </p:grpSpPr>
        <p:sp>
          <p:nvSpPr>
            <p:cNvPr id="71697" name="Rectangle 17"/>
            <p:cNvSpPr>
              <a:spLocks noChangeArrowheads="1"/>
            </p:cNvSpPr>
            <p:nvPr/>
          </p:nvSpPr>
          <p:spPr bwMode="auto">
            <a:xfrm>
              <a:off x="432" y="2496"/>
              <a:ext cx="4671" cy="327"/>
            </a:xfrm>
            <a:prstGeom prst="rect">
              <a:avLst/>
            </a:prstGeom>
            <a:noFill/>
            <a:ln w="9525">
              <a:noFill/>
              <a:miter lim="800000"/>
              <a:tailEnd type="none" w="sm" len="lg"/>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入射光子（ </a:t>
              </a:r>
              <a:r>
                <a:rPr lang="en-US" altLang="zh-CN" sz="2800" dirty="0">
                  <a:latin typeface="黑体" panose="02010609060101010101" pitchFamily="49" charset="-122"/>
                  <a:ea typeface="黑体" panose="02010609060101010101" pitchFamily="49" charset="-122"/>
                </a:rPr>
                <a:t>X </a:t>
              </a:r>
              <a:r>
                <a:rPr lang="zh-CN" altLang="en-US" sz="2800" dirty="0">
                  <a:latin typeface="黑体" panose="02010609060101010101" pitchFamily="49" charset="-122"/>
                  <a:ea typeface="黑体" panose="02010609060101010101" pitchFamily="49" charset="-122"/>
                </a:rPr>
                <a:t>射线或   射线）能量大</a:t>
              </a:r>
              <a:r>
                <a:rPr lang="zh-CN" altLang="en-US" sz="2800" dirty="0">
                  <a:solidFill>
                    <a:srgbClr val="CC0000"/>
                  </a:solidFill>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71698" name="Object 18"/>
            <p:cNvGraphicFramePr>
              <a:graphicFrameLocks noChangeAspect="1"/>
            </p:cNvGraphicFramePr>
            <p:nvPr/>
          </p:nvGraphicFramePr>
          <p:xfrm>
            <a:off x="2983" y="2515"/>
            <a:ext cx="233" cy="317"/>
          </p:xfrm>
          <a:graphic>
            <a:graphicData uri="http://schemas.openxmlformats.org/presentationml/2006/ole">
              <mc:AlternateContent xmlns:mc="http://schemas.openxmlformats.org/markup-compatibility/2006">
                <mc:Choice xmlns:v="urn:schemas-microsoft-com:vml" Requires="v">
                  <p:oleObj spid="_x0000_s20485" name="公式" r:id="rId10" imgW="4267200" imgH="5791200" progId="">
                    <p:embed/>
                  </p:oleObj>
                </mc:Choice>
                <mc:Fallback>
                  <p:oleObj name="公式" r:id="rId10" imgW="4267200" imgH="5791200" progId="">
                    <p:embed/>
                    <p:pic>
                      <p:nvPicPr>
                        <p:cNvPr id="0" name="图片 20484"/>
                        <p:cNvPicPr>
                          <a:picLocks noChangeAspect="1"/>
                        </p:cNvPicPr>
                        <p:nvPr/>
                      </p:nvPicPr>
                      <p:blipFill>
                        <a:blip r:embed="rId11"/>
                        <a:stretch>
                          <a:fillRect/>
                        </a:stretch>
                      </p:blipFill>
                      <p:spPr>
                        <a:xfrm>
                          <a:off x="2983" y="2515"/>
                          <a:ext cx="233" cy="317"/>
                        </a:xfrm>
                        <a:prstGeom prst="rect">
                          <a:avLst/>
                        </a:prstGeom>
                        <a:noFill/>
                        <a:ln w="9525">
                          <a:noFill/>
                        </a:ln>
                      </p:spPr>
                    </p:pic>
                  </p:oleObj>
                </mc:Fallback>
              </mc:AlternateContent>
            </a:graphicData>
          </a:graphic>
        </p:graphicFrame>
      </p:grpSp>
      <p:sp>
        <p:nvSpPr>
          <p:cNvPr id="71699" name="Text Box 19"/>
          <p:cNvSpPr txBox="1">
            <a:spLocks noChangeArrowheads="1"/>
          </p:cNvSpPr>
          <p:nvPr/>
        </p:nvSpPr>
        <p:spPr bwMode="auto">
          <a:xfrm>
            <a:off x="533400" y="4814888"/>
            <a:ext cx="8205788" cy="519112"/>
          </a:xfrm>
          <a:prstGeom prst="rect">
            <a:avLst/>
          </a:prstGeom>
          <a:noFill/>
          <a:ln w="9525">
            <a:noFill/>
            <a:miter lim="800000"/>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固体表面电子束缚较弱，可视为</a:t>
            </a:r>
            <a:r>
              <a:rPr lang="zh-CN" altLang="en-US" sz="2800" dirty="0">
                <a:solidFill>
                  <a:srgbClr val="CC0000"/>
                </a:solidFill>
                <a:latin typeface="黑体" panose="02010609060101010101" pitchFamily="49" charset="-122"/>
                <a:ea typeface="黑体" panose="02010609060101010101" pitchFamily="49" charset="-122"/>
              </a:rPr>
              <a:t>近自由电子</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p:txBody>
      </p:sp>
      <p:sp>
        <p:nvSpPr>
          <p:cNvPr id="71700" name="Text Box 20"/>
          <p:cNvSpPr txBox="1">
            <a:spLocks noChangeArrowheads="1"/>
          </p:cNvSpPr>
          <p:nvPr/>
        </p:nvSpPr>
        <p:spPr bwMode="auto">
          <a:xfrm>
            <a:off x="685230" y="215325"/>
            <a:ext cx="3734369"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三 光子理论的解释</a:t>
            </a:r>
            <a:endParaRPr lang="zh-CN" altLang="en-US" sz="3200" b="1" dirty="0">
              <a:solidFill>
                <a:srgbClr val="00B050"/>
              </a:solidFill>
              <a:ea typeface="黑体" panose="02010609060101010101" pitchFamily="49" charset="-122"/>
            </a:endParaRPr>
          </a:p>
        </p:txBody>
      </p:sp>
      <p:grpSp>
        <p:nvGrpSpPr>
          <p:cNvPr id="4" name="Group 21"/>
          <p:cNvGrpSpPr/>
          <p:nvPr/>
        </p:nvGrpSpPr>
        <p:grpSpPr bwMode="auto">
          <a:xfrm>
            <a:off x="4648200" y="1524000"/>
            <a:ext cx="3810000" cy="2209800"/>
            <a:chOff x="2976" y="1056"/>
            <a:chExt cx="2400" cy="1392"/>
          </a:xfrm>
        </p:grpSpPr>
        <p:sp>
          <p:nvSpPr>
            <p:cNvPr id="71702" name="Line 22"/>
            <p:cNvSpPr>
              <a:spLocks noChangeShapeType="1"/>
            </p:cNvSpPr>
            <p:nvPr/>
          </p:nvSpPr>
          <p:spPr bwMode="auto">
            <a:xfrm>
              <a:off x="2976" y="1776"/>
              <a:ext cx="1776"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71703" name="Line 23"/>
            <p:cNvSpPr>
              <a:spLocks noChangeShapeType="1"/>
            </p:cNvSpPr>
            <p:nvPr/>
          </p:nvSpPr>
          <p:spPr bwMode="auto">
            <a:xfrm flipV="1">
              <a:off x="3408" y="1152"/>
              <a:ext cx="0" cy="1248"/>
            </a:xfrm>
            <a:prstGeom prst="line">
              <a:avLst/>
            </a:prstGeom>
            <a:noFill/>
            <a:ln w="12700">
              <a:solidFill>
                <a:schemeClr val="tx1"/>
              </a:solidFill>
              <a:round/>
              <a:tailEnd type="triangle" w="sm" len="lg"/>
            </a:ln>
            <a:effectLst/>
          </p:spPr>
          <p:txBody>
            <a:bodyPr wrap="none" anchor="ctr"/>
            <a:lstStyle/>
            <a:p>
              <a:endParaRPr lang="zh-CN" altLang="en-US"/>
            </a:p>
          </p:txBody>
        </p:sp>
        <p:sp>
          <p:nvSpPr>
            <p:cNvPr id="71704" name="Freeform 24"/>
            <p:cNvSpPr/>
            <p:nvPr/>
          </p:nvSpPr>
          <p:spPr bwMode="auto">
            <a:xfrm rot="-1606133">
              <a:off x="3630" y="1322"/>
              <a:ext cx="966" cy="166"/>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FF0000"/>
              </a:solidFill>
              <a:round/>
              <a:headEnd type="none" w="med" len="med"/>
              <a:tailEnd type="triangle" w="sm" len="lg"/>
            </a:ln>
            <a:effectLst/>
          </p:spPr>
          <p:txBody>
            <a:bodyPr wrap="none" anchor="ctr"/>
            <a:lstStyle/>
            <a:p>
              <a:endParaRPr lang="zh-CN" altLang="en-US"/>
            </a:p>
          </p:txBody>
        </p:sp>
        <p:graphicFrame>
          <p:nvGraphicFramePr>
            <p:cNvPr id="71705" name="Object 25"/>
            <p:cNvGraphicFramePr>
              <a:graphicFrameLocks noChangeAspect="1"/>
            </p:cNvGraphicFramePr>
            <p:nvPr/>
          </p:nvGraphicFramePr>
          <p:xfrm>
            <a:off x="4176" y="1440"/>
            <a:ext cx="211" cy="288"/>
          </p:xfrm>
          <a:graphic>
            <a:graphicData uri="http://schemas.openxmlformats.org/presentationml/2006/ole">
              <mc:AlternateContent xmlns:mc="http://schemas.openxmlformats.org/markup-compatibility/2006">
                <mc:Choice xmlns:v="urn:schemas-microsoft-com:vml" Requires="v">
                  <p:oleObj spid="_x0000_s20486" name="公式" r:id="rId12" imgW="5689600" imgH="7721600" progId="">
                    <p:embed/>
                  </p:oleObj>
                </mc:Choice>
                <mc:Fallback>
                  <p:oleObj name="公式" r:id="rId12" imgW="5689600" imgH="7721600" progId="">
                    <p:embed/>
                    <p:pic>
                      <p:nvPicPr>
                        <p:cNvPr id="0" name="图片 20485"/>
                        <p:cNvPicPr>
                          <a:picLocks noChangeAspect="1"/>
                        </p:cNvPicPr>
                        <p:nvPr/>
                      </p:nvPicPr>
                      <p:blipFill>
                        <a:blip r:embed="rId13"/>
                        <a:stretch>
                          <a:fillRect/>
                        </a:stretch>
                      </p:blipFill>
                      <p:spPr>
                        <a:xfrm>
                          <a:off x="4176" y="1440"/>
                          <a:ext cx="211" cy="288"/>
                        </a:xfrm>
                        <a:prstGeom prst="rect">
                          <a:avLst/>
                        </a:prstGeom>
                        <a:noFill/>
                        <a:ln w="9525">
                          <a:noFill/>
                        </a:ln>
                      </p:spPr>
                    </p:pic>
                  </p:oleObj>
                </mc:Fallback>
              </mc:AlternateContent>
            </a:graphicData>
          </a:graphic>
        </p:graphicFrame>
        <p:graphicFrame>
          <p:nvGraphicFramePr>
            <p:cNvPr id="71706" name="Object 26"/>
            <p:cNvGraphicFramePr>
              <a:graphicFrameLocks noChangeAspect="1"/>
            </p:cNvGraphicFramePr>
            <p:nvPr/>
          </p:nvGraphicFramePr>
          <p:xfrm>
            <a:off x="4848" y="1680"/>
            <a:ext cx="208" cy="226"/>
          </p:xfrm>
          <a:graphic>
            <a:graphicData uri="http://schemas.openxmlformats.org/presentationml/2006/ole">
              <mc:AlternateContent xmlns:mc="http://schemas.openxmlformats.org/markup-compatibility/2006">
                <mc:Choice xmlns:v="urn:schemas-microsoft-com:vml" Requires="v">
                  <p:oleObj spid="_x0000_s20487" name="公式" r:id="rId14" imgW="4267200" imgH="4572000" progId="">
                    <p:embed/>
                  </p:oleObj>
                </mc:Choice>
                <mc:Fallback>
                  <p:oleObj name="公式" r:id="rId14" imgW="4267200" imgH="4572000" progId="">
                    <p:embed/>
                    <p:pic>
                      <p:nvPicPr>
                        <p:cNvPr id="0" name="图片 20486"/>
                        <p:cNvPicPr>
                          <a:picLocks noChangeAspect="1"/>
                        </p:cNvPicPr>
                        <p:nvPr/>
                      </p:nvPicPr>
                      <p:blipFill>
                        <a:blip r:embed="rId6"/>
                        <a:stretch>
                          <a:fillRect/>
                        </a:stretch>
                      </p:blipFill>
                      <p:spPr>
                        <a:xfrm>
                          <a:off x="4848" y="1680"/>
                          <a:ext cx="208" cy="226"/>
                        </a:xfrm>
                        <a:prstGeom prst="rect">
                          <a:avLst/>
                        </a:prstGeom>
                        <a:noFill/>
                        <a:ln w="9525">
                          <a:noFill/>
                        </a:ln>
                      </p:spPr>
                    </p:pic>
                  </p:oleObj>
                </mc:Fallback>
              </mc:AlternateContent>
            </a:graphicData>
          </a:graphic>
        </p:graphicFrame>
        <p:graphicFrame>
          <p:nvGraphicFramePr>
            <p:cNvPr id="71707" name="Object 27"/>
            <p:cNvGraphicFramePr>
              <a:graphicFrameLocks noChangeAspect="1"/>
            </p:cNvGraphicFramePr>
            <p:nvPr/>
          </p:nvGraphicFramePr>
          <p:xfrm>
            <a:off x="3456" y="1152"/>
            <a:ext cx="225" cy="285"/>
          </p:xfrm>
          <a:graphic>
            <a:graphicData uri="http://schemas.openxmlformats.org/presentationml/2006/ole">
              <mc:AlternateContent xmlns:mc="http://schemas.openxmlformats.org/markup-compatibility/2006">
                <mc:Choice xmlns:v="urn:schemas-microsoft-com:vml" Requires="v">
                  <p:oleObj spid="_x0000_s20488" name="公式" r:id="rId15" imgW="4572000" imgH="5791200" progId="">
                    <p:embed/>
                  </p:oleObj>
                </mc:Choice>
                <mc:Fallback>
                  <p:oleObj name="公式" r:id="rId15" imgW="4572000" imgH="5791200" progId="">
                    <p:embed/>
                    <p:pic>
                      <p:nvPicPr>
                        <p:cNvPr id="0" name="图片 20487"/>
                        <p:cNvPicPr>
                          <a:picLocks noChangeAspect="1"/>
                        </p:cNvPicPr>
                        <p:nvPr/>
                      </p:nvPicPr>
                      <p:blipFill>
                        <a:blip r:embed="rId8"/>
                        <a:stretch>
                          <a:fillRect/>
                        </a:stretch>
                      </p:blipFill>
                      <p:spPr>
                        <a:xfrm>
                          <a:off x="3456" y="1152"/>
                          <a:ext cx="225" cy="285"/>
                        </a:xfrm>
                        <a:prstGeom prst="rect">
                          <a:avLst/>
                        </a:prstGeom>
                        <a:noFill/>
                        <a:ln w="9525">
                          <a:noFill/>
                        </a:ln>
                      </p:spPr>
                    </p:pic>
                  </p:oleObj>
                </mc:Fallback>
              </mc:AlternateContent>
            </a:graphicData>
          </a:graphic>
        </p:graphicFrame>
        <p:sp>
          <p:nvSpPr>
            <p:cNvPr id="71708" name="Line 28"/>
            <p:cNvSpPr>
              <a:spLocks noChangeShapeType="1"/>
            </p:cNvSpPr>
            <p:nvPr/>
          </p:nvSpPr>
          <p:spPr bwMode="auto">
            <a:xfrm>
              <a:off x="3408" y="1776"/>
              <a:ext cx="672" cy="576"/>
            </a:xfrm>
            <a:prstGeom prst="line">
              <a:avLst/>
            </a:prstGeom>
            <a:noFill/>
            <a:ln w="28575">
              <a:solidFill>
                <a:srgbClr val="0000FF"/>
              </a:solidFill>
              <a:prstDash val="sysDot"/>
              <a:round/>
              <a:tailEnd type="triangle" w="sm" len="lg"/>
            </a:ln>
            <a:effectLst/>
          </p:spPr>
          <p:txBody>
            <a:bodyPr wrap="none" anchor="ctr"/>
            <a:lstStyle/>
            <a:p>
              <a:endParaRPr lang="zh-CN" altLang="en-US"/>
            </a:p>
          </p:txBody>
        </p:sp>
        <p:sp>
          <p:nvSpPr>
            <p:cNvPr id="71709" name="Line 29"/>
            <p:cNvSpPr>
              <a:spLocks noChangeShapeType="1"/>
            </p:cNvSpPr>
            <p:nvPr/>
          </p:nvSpPr>
          <p:spPr bwMode="auto">
            <a:xfrm flipV="1">
              <a:off x="3408" y="1200"/>
              <a:ext cx="1104" cy="576"/>
            </a:xfrm>
            <a:prstGeom prst="line">
              <a:avLst/>
            </a:prstGeom>
            <a:noFill/>
            <a:ln w="28575">
              <a:solidFill>
                <a:srgbClr val="FF0000"/>
              </a:solidFill>
              <a:prstDash val="sysDot"/>
              <a:round/>
              <a:tailEnd type="none" w="sm" len="lg"/>
            </a:ln>
            <a:effectLst/>
          </p:spPr>
          <p:txBody>
            <a:bodyPr wrap="none" anchor="ctr"/>
            <a:lstStyle/>
            <a:p>
              <a:endParaRPr lang="zh-CN" altLang="en-US"/>
            </a:p>
          </p:txBody>
        </p:sp>
        <p:sp>
          <p:nvSpPr>
            <p:cNvPr id="71710" name="Arc 30"/>
            <p:cNvSpPr/>
            <p:nvPr/>
          </p:nvSpPr>
          <p:spPr bwMode="auto">
            <a:xfrm flipV="1">
              <a:off x="3648" y="1767"/>
              <a:ext cx="192" cy="281"/>
            </a:xfrm>
            <a:custGeom>
              <a:avLst/>
              <a:gdLst>
                <a:gd name="G0" fmla="+- 0 0 0"/>
                <a:gd name="G1" fmla="+- 20274 0 0"/>
                <a:gd name="G2" fmla="+- 21600 0 0"/>
                <a:gd name="T0" fmla="*/ 7452 w 21600"/>
                <a:gd name="T1" fmla="*/ 0 h 25344"/>
                <a:gd name="T2" fmla="*/ 20997 w 21600"/>
                <a:gd name="T3" fmla="*/ 25344 h 25344"/>
                <a:gd name="T4" fmla="*/ 0 w 21600"/>
                <a:gd name="T5" fmla="*/ 20274 h 25344"/>
              </a:gdLst>
              <a:ahLst/>
              <a:cxnLst>
                <a:cxn ang="0">
                  <a:pos x="T0" y="T1"/>
                </a:cxn>
                <a:cxn ang="0">
                  <a:pos x="T2" y="T3"/>
                </a:cxn>
                <a:cxn ang="0">
                  <a:pos x="T4" y="T5"/>
                </a:cxn>
              </a:cxnLst>
              <a:rect l="0" t="0" r="r" b="b"/>
              <a:pathLst>
                <a:path w="21600" h="25344" fill="none" extrusionOk="0">
                  <a:moveTo>
                    <a:pt x="7451" y="0"/>
                  </a:moveTo>
                  <a:cubicBezTo>
                    <a:pt x="15951" y="3124"/>
                    <a:pt x="21600" y="11218"/>
                    <a:pt x="21600" y="20274"/>
                  </a:cubicBezTo>
                  <a:cubicBezTo>
                    <a:pt x="21600" y="21981"/>
                    <a:pt x="21397" y="23683"/>
                    <a:pt x="20996" y="25343"/>
                  </a:cubicBezTo>
                </a:path>
                <a:path w="21600" h="25344" stroke="0" extrusionOk="0">
                  <a:moveTo>
                    <a:pt x="7451" y="0"/>
                  </a:moveTo>
                  <a:cubicBezTo>
                    <a:pt x="15951" y="3124"/>
                    <a:pt x="21600" y="11218"/>
                    <a:pt x="21600" y="20274"/>
                  </a:cubicBezTo>
                  <a:cubicBezTo>
                    <a:pt x="21600" y="21981"/>
                    <a:pt x="21397" y="23683"/>
                    <a:pt x="20996" y="25343"/>
                  </a:cubicBezTo>
                  <a:lnTo>
                    <a:pt x="0" y="20274"/>
                  </a:lnTo>
                  <a:close/>
                </a:path>
              </a:pathLst>
            </a:custGeom>
            <a:noFill/>
            <a:ln w="28575">
              <a:solidFill>
                <a:srgbClr val="CC00CC"/>
              </a:solidFill>
              <a:round/>
              <a:tailEnd type="none" w="sm" len="lg"/>
            </a:ln>
            <a:effectLst/>
          </p:spPr>
          <p:txBody>
            <a:bodyPr wrap="none" anchor="ctr"/>
            <a:lstStyle/>
            <a:p>
              <a:endParaRPr lang="zh-CN" altLang="en-US"/>
            </a:p>
          </p:txBody>
        </p:sp>
        <p:sp>
          <p:nvSpPr>
            <p:cNvPr id="71711" name="Arc 31"/>
            <p:cNvSpPr/>
            <p:nvPr/>
          </p:nvSpPr>
          <p:spPr bwMode="auto">
            <a:xfrm rot="20593036" flipV="1">
              <a:off x="3885" y="1492"/>
              <a:ext cx="192" cy="290"/>
            </a:xfrm>
            <a:custGeom>
              <a:avLst/>
              <a:gdLst>
                <a:gd name="G0" fmla="+- 0 0 0"/>
                <a:gd name="G1" fmla="+- 15096 0 0"/>
                <a:gd name="G2" fmla="+- 21600 0 0"/>
                <a:gd name="T0" fmla="*/ 15449 w 21600"/>
                <a:gd name="T1" fmla="*/ 0 h 30014"/>
                <a:gd name="T2" fmla="*/ 15621 w 21600"/>
                <a:gd name="T3" fmla="*/ 30014 h 30014"/>
                <a:gd name="T4" fmla="*/ 0 w 21600"/>
                <a:gd name="T5" fmla="*/ 15096 h 30014"/>
              </a:gdLst>
              <a:ahLst/>
              <a:cxnLst>
                <a:cxn ang="0">
                  <a:pos x="T0" y="T1"/>
                </a:cxn>
                <a:cxn ang="0">
                  <a:pos x="T2" y="T3"/>
                </a:cxn>
                <a:cxn ang="0">
                  <a:pos x="T4" y="T5"/>
                </a:cxn>
              </a:cxnLst>
              <a:rect l="0" t="0" r="r" b="b"/>
              <a:pathLst>
                <a:path w="21600" h="30014" fill="none" extrusionOk="0">
                  <a:moveTo>
                    <a:pt x="15448" y="0"/>
                  </a:moveTo>
                  <a:cubicBezTo>
                    <a:pt x="19392" y="4035"/>
                    <a:pt x="21600" y="9453"/>
                    <a:pt x="21600" y="15096"/>
                  </a:cubicBezTo>
                  <a:cubicBezTo>
                    <a:pt x="21600" y="20652"/>
                    <a:pt x="19458" y="25995"/>
                    <a:pt x="15620" y="30013"/>
                  </a:cubicBezTo>
                </a:path>
                <a:path w="21600" h="30014" stroke="0" extrusionOk="0">
                  <a:moveTo>
                    <a:pt x="15448" y="0"/>
                  </a:moveTo>
                  <a:cubicBezTo>
                    <a:pt x="19392" y="4035"/>
                    <a:pt x="21600" y="9453"/>
                    <a:pt x="21600" y="15096"/>
                  </a:cubicBezTo>
                  <a:cubicBezTo>
                    <a:pt x="21600" y="20652"/>
                    <a:pt x="19458" y="25995"/>
                    <a:pt x="15620" y="30013"/>
                  </a:cubicBezTo>
                  <a:lnTo>
                    <a:pt x="0" y="15096"/>
                  </a:lnTo>
                  <a:close/>
                </a:path>
              </a:pathLst>
            </a:custGeom>
            <a:noFill/>
            <a:ln w="28575">
              <a:solidFill>
                <a:srgbClr val="009900"/>
              </a:solidFill>
              <a:round/>
              <a:tailEnd type="none" w="sm" len="lg"/>
            </a:ln>
            <a:effectLst/>
          </p:spPr>
          <p:txBody>
            <a:bodyPr wrap="none" anchor="ctr"/>
            <a:lstStyle/>
            <a:p>
              <a:endParaRPr lang="zh-CN" altLang="en-US"/>
            </a:p>
          </p:txBody>
        </p:sp>
        <p:graphicFrame>
          <p:nvGraphicFramePr>
            <p:cNvPr id="71712" name="Object 32"/>
            <p:cNvGraphicFramePr>
              <a:graphicFrameLocks noChangeAspect="1"/>
            </p:cNvGraphicFramePr>
            <p:nvPr/>
          </p:nvGraphicFramePr>
          <p:xfrm>
            <a:off x="3888" y="1824"/>
            <a:ext cx="280" cy="336"/>
          </p:xfrm>
          <a:graphic>
            <a:graphicData uri="http://schemas.openxmlformats.org/presentationml/2006/ole">
              <mc:AlternateContent xmlns:mc="http://schemas.openxmlformats.org/markup-compatibility/2006">
                <mc:Choice xmlns:v="urn:schemas-microsoft-com:vml" Requires="v">
                  <p:oleObj spid="_x0000_s20489" name="公式" r:id="rId16" imgW="6502400" imgH="7721600" progId="">
                    <p:embed/>
                  </p:oleObj>
                </mc:Choice>
                <mc:Fallback>
                  <p:oleObj name="公式" r:id="rId16" imgW="6502400" imgH="7721600" progId="">
                    <p:embed/>
                    <p:pic>
                      <p:nvPicPr>
                        <p:cNvPr id="0" name="图片 20488"/>
                        <p:cNvPicPr>
                          <a:picLocks noChangeAspect="1"/>
                        </p:cNvPicPr>
                        <p:nvPr/>
                      </p:nvPicPr>
                      <p:blipFill>
                        <a:blip r:embed="rId17"/>
                        <a:stretch>
                          <a:fillRect/>
                        </a:stretch>
                      </p:blipFill>
                      <p:spPr>
                        <a:xfrm>
                          <a:off x="3888" y="1824"/>
                          <a:ext cx="280" cy="336"/>
                        </a:xfrm>
                        <a:prstGeom prst="rect">
                          <a:avLst/>
                        </a:prstGeom>
                        <a:noFill/>
                        <a:ln w="9525">
                          <a:noFill/>
                        </a:ln>
                      </p:spPr>
                    </p:pic>
                  </p:oleObj>
                </mc:Fallback>
              </mc:AlternateContent>
            </a:graphicData>
          </a:graphic>
        </p:graphicFrame>
        <p:sp>
          <p:nvSpPr>
            <p:cNvPr id="71713" name="Text Box 33"/>
            <p:cNvSpPr txBox="1">
              <a:spLocks noChangeArrowheads="1"/>
            </p:cNvSpPr>
            <p:nvPr/>
          </p:nvSpPr>
          <p:spPr bwMode="auto">
            <a:xfrm>
              <a:off x="4128" y="2121"/>
              <a:ext cx="1008" cy="327"/>
            </a:xfrm>
            <a:prstGeom prst="rect">
              <a:avLst/>
            </a:prstGeom>
            <a:noFill/>
            <a:ln w="9525">
              <a:noFill/>
              <a:miter lim="800000"/>
            </a:ln>
            <a:effectLst/>
          </p:spPr>
          <p:txBody>
            <a:bodyPr>
              <a:spAutoFit/>
            </a:bodyPr>
            <a:lstStyle/>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电子</a:t>
              </a:r>
              <a:endParaRPr lang="zh-CN" altLang="en-US" sz="2800" dirty="0">
                <a:latin typeface="黑体" panose="02010609060101010101" pitchFamily="49" charset="-122"/>
                <a:ea typeface="黑体" panose="02010609060101010101" pitchFamily="49" charset="-122"/>
              </a:endParaRPr>
            </a:p>
          </p:txBody>
        </p:sp>
        <p:sp>
          <p:nvSpPr>
            <p:cNvPr id="71714" name="Oval 34"/>
            <p:cNvSpPr>
              <a:spLocks noChangeArrowheads="1"/>
            </p:cNvSpPr>
            <p:nvPr/>
          </p:nvSpPr>
          <p:spPr bwMode="auto">
            <a:xfrm>
              <a:off x="3744" y="2064"/>
              <a:ext cx="144" cy="144"/>
            </a:xfrm>
            <a:prstGeom prst="ellipse">
              <a:avLst/>
            </a:prstGeom>
            <a:gradFill rotWithShape="0">
              <a:gsLst>
                <a:gs pos="0">
                  <a:srgbClr val="0000FF">
                    <a:gamma/>
                    <a:tint val="0"/>
                    <a:invGamma/>
                  </a:srgbClr>
                </a:gs>
                <a:gs pos="100000">
                  <a:srgbClr val="0000FF"/>
                </a:gs>
              </a:gsLst>
              <a:path path="shape">
                <a:fillToRect l="50000" t="50000" r="50000" b="50000"/>
              </a:path>
            </a:gradFill>
            <a:ln w="9525">
              <a:solidFill>
                <a:schemeClr val="tx1"/>
              </a:solidFill>
              <a:round/>
            </a:ln>
            <a:effectLst/>
          </p:spPr>
          <p:txBody>
            <a:bodyPr wrap="none" anchor="ctr"/>
            <a:lstStyle/>
            <a:p>
              <a:endParaRPr lang="zh-CN" altLang="en-US"/>
            </a:p>
          </p:txBody>
        </p:sp>
        <p:grpSp>
          <p:nvGrpSpPr>
            <p:cNvPr id="5" name="Group 35"/>
            <p:cNvGrpSpPr/>
            <p:nvPr/>
          </p:nvGrpSpPr>
          <p:grpSpPr bwMode="auto">
            <a:xfrm>
              <a:off x="4560" y="1056"/>
              <a:ext cx="816" cy="336"/>
              <a:chOff x="4560" y="1296"/>
              <a:chExt cx="816" cy="336"/>
            </a:xfrm>
          </p:grpSpPr>
          <p:sp>
            <p:nvSpPr>
              <p:cNvPr id="71716" name="Text Box 36"/>
              <p:cNvSpPr txBox="1">
                <a:spLocks noChangeArrowheads="1"/>
              </p:cNvSpPr>
              <p:nvPr/>
            </p:nvSpPr>
            <p:spPr bwMode="auto">
              <a:xfrm>
                <a:off x="4560" y="1296"/>
                <a:ext cx="816" cy="327"/>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光子</a:t>
                </a:r>
                <a:endParaRPr lang="zh-CN" altLang="en-US" sz="2800" dirty="0">
                  <a:solidFill>
                    <a:srgbClr val="FF0000"/>
                  </a:solidFill>
                  <a:latin typeface="黑体" panose="02010609060101010101" pitchFamily="49" charset="-122"/>
                  <a:ea typeface="黑体" panose="02010609060101010101" pitchFamily="49" charset="-122"/>
                </a:endParaRPr>
              </a:p>
            </p:txBody>
          </p:sp>
          <p:graphicFrame>
            <p:nvGraphicFramePr>
              <p:cNvPr id="71717" name="Object 37"/>
              <p:cNvGraphicFramePr>
                <a:graphicFrameLocks noChangeAspect="1"/>
              </p:cNvGraphicFramePr>
              <p:nvPr/>
            </p:nvGraphicFramePr>
            <p:xfrm>
              <a:off x="5030" y="1296"/>
              <a:ext cx="303" cy="336"/>
            </p:xfrm>
            <a:graphic>
              <a:graphicData uri="http://schemas.openxmlformats.org/presentationml/2006/ole">
                <mc:AlternateContent xmlns:mc="http://schemas.openxmlformats.org/markup-compatibility/2006">
                  <mc:Choice xmlns:v="urn:schemas-microsoft-com:vml" Requires="v">
                    <p:oleObj spid="_x0000_s20490" name="Equation" r:id="rId18" imgW="4064000" imgH="4470400" progId="">
                      <p:embed/>
                    </p:oleObj>
                  </mc:Choice>
                  <mc:Fallback>
                    <p:oleObj name="Equation" r:id="rId18" imgW="4064000" imgH="4470400" progId="">
                      <p:embed/>
                      <p:pic>
                        <p:nvPicPr>
                          <p:cNvPr id="0" name="图片 20489"/>
                          <p:cNvPicPr>
                            <a:picLocks noChangeAspect="1"/>
                          </p:cNvPicPr>
                          <p:nvPr/>
                        </p:nvPicPr>
                        <p:blipFill>
                          <a:blip r:embed="rId19"/>
                          <a:stretch>
                            <a:fillRect/>
                          </a:stretch>
                        </p:blipFill>
                        <p:spPr>
                          <a:xfrm>
                            <a:off x="5030" y="1296"/>
                            <a:ext cx="303" cy="336"/>
                          </a:xfrm>
                          <a:prstGeom prst="rect">
                            <a:avLst/>
                          </a:prstGeom>
                          <a:noFill/>
                          <a:ln w="9525">
                            <a:noFill/>
                          </a:ln>
                        </p:spPr>
                      </p:pic>
                    </p:oleObj>
                  </mc:Fallback>
                </mc:AlternateContent>
              </a:graphicData>
            </a:graphic>
          </p:graphicFrame>
        </p:grpSp>
      </p:grpSp>
      <p:grpSp>
        <p:nvGrpSpPr>
          <p:cNvPr id="6" name="Group 38"/>
          <p:cNvGrpSpPr/>
          <p:nvPr/>
        </p:nvGrpSpPr>
        <p:grpSpPr bwMode="auto">
          <a:xfrm>
            <a:off x="533400" y="5340350"/>
            <a:ext cx="8205788" cy="527050"/>
            <a:chOff x="432" y="3408"/>
            <a:chExt cx="5169" cy="332"/>
          </a:xfrm>
        </p:grpSpPr>
        <p:sp>
          <p:nvSpPr>
            <p:cNvPr id="71719" name="Text Box 39"/>
            <p:cNvSpPr txBox="1">
              <a:spLocks noChangeArrowheads="1"/>
            </p:cNvSpPr>
            <p:nvPr/>
          </p:nvSpPr>
          <p:spPr bwMode="auto">
            <a:xfrm>
              <a:off x="432" y="3408"/>
              <a:ext cx="5169" cy="327"/>
            </a:xfrm>
            <a:prstGeom prst="rect">
              <a:avLst/>
            </a:prstGeom>
            <a:noFill/>
            <a:ln w="9525">
              <a:noFill/>
              <a:miter lim="800000"/>
            </a:ln>
            <a:effectLst/>
          </p:spPr>
          <p:txBody>
            <a:bodyPr>
              <a:spAutoFit/>
            </a:bodyPr>
            <a:lstStyle/>
            <a:p>
              <a:pPr>
                <a:spcBef>
                  <a:spcPct val="50000"/>
                </a:spcBef>
                <a:buFontTx/>
                <a:buBlip>
                  <a:blip r:embed="rId9"/>
                </a:buBlip>
              </a:pPr>
              <a:r>
                <a:rPr lang="en-US" altLang="zh-CN" sz="2800" b="1" dirty="0">
                  <a:solidFill>
                    <a:srgbClr val="CC0000"/>
                  </a:solidFill>
                  <a:latin typeface="宋体" panose="02010600030101010101" pitchFamily="2" charset="-122"/>
                </a:rPr>
                <a:t> </a:t>
              </a:r>
              <a:r>
                <a:rPr lang="zh-CN" altLang="en-US" sz="2800" dirty="0">
                  <a:latin typeface="黑体" panose="02010609060101010101" pitchFamily="49" charset="-122"/>
                  <a:ea typeface="黑体" panose="02010609060101010101" pitchFamily="49" charset="-122"/>
                </a:rPr>
                <a:t>电子热运动能量</a:t>
              </a:r>
              <a:r>
                <a:rPr lang="zh-CN" altLang="en-US" sz="2800" b="1" dirty="0">
                  <a:latin typeface="宋体" panose="02010600030101010101" pitchFamily="2" charset="-122"/>
                </a:rPr>
                <a:t>        ，</a:t>
              </a:r>
              <a:r>
                <a:rPr lang="zh-CN" altLang="en-US" sz="2800" dirty="0">
                  <a:latin typeface="黑体" panose="02010609060101010101" pitchFamily="49" charset="-122"/>
                  <a:ea typeface="黑体" panose="02010609060101010101" pitchFamily="49" charset="-122"/>
                </a:rPr>
                <a:t>可近似为</a:t>
              </a:r>
              <a:r>
                <a:rPr lang="zh-CN" altLang="en-US" sz="2800" dirty="0">
                  <a:solidFill>
                    <a:srgbClr val="CC0000"/>
                  </a:solidFill>
                  <a:latin typeface="黑体" panose="02010609060101010101" pitchFamily="49" charset="-122"/>
                  <a:ea typeface="黑体" panose="02010609060101010101" pitchFamily="49" charset="-122"/>
                </a:rPr>
                <a:t>静止电子</a:t>
              </a:r>
              <a:r>
                <a:rPr lang="en-US" altLang="zh-CN" sz="2800" b="1" dirty="0">
                  <a:latin typeface="宋体" panose="02010600030101010101" pitchFamily="2" charset="-122"/>
                </a:rPr>
                <a:t>. </a:t>
              </a:r>
              <a:endParaRPr lang="en-US" altLang="zh-CN" sz="2800" b="1" dirty="0">
                <a:latin typeface="宋体" panose="02010600030101010101" pitchFamily="2" charset="-122"/>
              </a:endParaRPr>
            </a:p>
          </p:txBody>
        </p:sp>
        <p:graphicFrame>
          <p:nvGraphicFramePr>
            <p:cNvPr id="71720" name="Object 40"/>
            <p:cNvGraphicFramePr>
              <a:graphicFrameLocks noChangeAspect="1"/>
            </p:cNvGraphicFramePr>
            <p:nvPr/>
          </p:nvGraphicFramePr>
          <p:xfrm>
            <a:off x="2400" y="3456"/>
            <a:ext cx="816" cy="284"/>
          </p:xfrm>
          <a:graphic>
            <a:graphicData uri="http://schemas.openxmlformats.org/presentationml/2006/ole">
              <mc:AlternateContent xmlns:mc="http://schemas.openxmlformats.org/markup-compatibility/2006">
                <mc:Choice xmlns:v="urn:schemas-microsoft-com:vml" Requires="v">
                  <p:oleObj spid="_x0000_s20491" name="Equation" r:id="rId20" imgW="19202400" imgH="6705600" progId="">
                    <p:embed/>
                  </p:oleObj>
                </mc:Choice>
                <mc:Fallback>
                  <p:oleObj name="Equation" r:id="rId20" imgW="19202400" imgH="6705600" progId="">
                    <p:embed/>
                    <p:pic>
                      <p:nvPicPr>
                        <p:cNvPr id="0" name="图片 20490"/>
                        <p:cNvPicPr>
                          <a:picLocks noChangeAspect="1"/>
                        </p:cNvPicPr>
                        <p:nvPr/>
                      </p:nvPicPr>
                      <p:blipFill>
                        <a:blip r:embed="rId21"/>
                        <a:stretch>
                          <a:fillRect/>
                        </a:stretch>
                      </p:blipFill>
                      <p:spPr>
                        <a:xfrm>
                          <a:off x="2400" y="3456"/>
                          <a:ext cx="816" cy="284"/>
                        </a:xfrm>
                        <a:prstGeom prst="rect">
                          <a:avLst/>
                        </a:prstGeom>
                        <a:noFill/>
                        <a:ln w="9525">
                          <a:noFill/>
                        </a:ln>
                      </p:spPr>
                    </p:pic>
                  </p:oleObj>
                </mc:Fallback>
              </mc:AlternateContent>
            </a:graphicData>
          </a:graphic>
        </p:graphicFrame>
      </p:grpSp>
      <p:grpSp>
        <p:nvGrpSpPr>
          <p:cNvPr id="7" name="Group 41"/>
          <p:cNvGrpSpPr/>
          <p:nvPr/>
        </p:nvGrpSpPr>
        <p:grpSpPr bwMode="auto">
          <a:xfrm>
            <a:off x="1447800" y="4267200"/>
            <a:ext cx="5970588" cy="552450"/>
            <a:chOff x="991" y="2773"/>
            <a:chExt cx="3761" cy="348"/>
          </a:xfrm>
        </p:grpSpPr>
        <p:graphicFrame>
          <p:nvGraphicFramePr>
            <p:cNvPr id="71722" name="Object 42"/>
            <p:cNvGraphicFramePr>
              <a:graphicFrameLocks noChangeAspect="1"/>
            </p:cNvGraphicFramePr>
            <p:nvPr/>
          </p:nvGraphicFramePr>
          <p:xfrm>
            <a:off x="3216" y="2773"/>
            <a:ext cx="1536" cy="348"/>
          </p:xfrm>
          <a:graphic>
            <a:graphicData uri="http://schemas.openxmlformats.org/presentationml/2006/ole">
              <mc:AlternateContent xmlns:mc="http://schemas.openxmlformats.org/markup-compatibility/2006">
                <mc:Choice xmlns:v="urn:schemas-microsoft-com:vml" Requires="v">
                  <p:oleObj spid="_x0000_s20492" name="Equation" r:id="rId22" imgW="36271200" imgH="8229600" progId="">
                    <p:embed/>
                  </p:oleObj>
                </mc:Choice>
                <mc:Fallback>
                  <p:oleObj name="Equation" r:id="rId22" imgW="36271200" imgH="8229600" progId="">
                    <p:embed/>
                    <p:pic>
                      <p:nvPicPr>
                        <p:cNvPr id="0" name="图片 20491"/>
                        <p:cNvPicPr>
                          <a:picLocks noChangeAspect="1"/>
                        </p:cNvPicPr>
                        <p:nvPr/>
                      </p:nvPicPr>
                      <p:blipFill>
                        <a:blip r:embed="rId23"/>
                        <a:stretch>
                          <a:fillRect/>
                        </a:stretch>
                      </p:blipFill>
                      <p:spPr>
                        <a:xfrm>
                          <a:off x="3216" y="2773"/>
                          <a:ext cx="1536" cy="348"/>
                        </a:xfrm>
                        <a:prstGeom prst="rect">
                          <a:avLst/>
                        </a:prstGeom>
                        <a:noFill/>
                        <a:ln w="9525">
                          <a:noFill/>
                        </a:ln>
                      </p:spPr>
                    </p:pic>
                  </p:oleObj>
                </mc:Fallback>
              </mc:AlternateContent>
            </a:graphicData>
          </a:graphic>
        </p:graphicFrame>
        <p:graphicFrame>
          <p:nvGraphicFramePr>
            <p:cNvPr id="71723" name="Object 43"/>
            <p:cNvGraphicFramePr>
              <a:graphicFrameLocks noChangeAspect="1"/>
            </p:cNvGraphicFramePr>
            <p:nvPr/>
          </p:nvGraphicFramePr>
          <p:xfrm>
            <a:off x="991" y="2784"/>
            <a:ext cx="1025" cy="312"/>
          </p:xfrm>
          <a:graphic>
            <a:graphicData uri="http://schemas.openxmlformats.org/presentationml/2006/ole">
              <mc:AlternateContent xmlns:mc="http://schemas.openxmlformats.org/markup-compatibility/2006">
                <mc:Choice xmlns:v="urn:schemas-microsoft-com:vml" Requires="v">
                  <p:oleObj spid="_x0000_s20493" name="Equation" r:id="rId24" imgW="21945600" imgH="6705600" progId="">
                    <p:embed/>
                  </p:oleObj>
                </mc:Choice>
                <mc:Fallback>
                  <p:oleObj name="Equation" r:id="rId24" imgW="21945600" imgH="6705600" progId="">
                    <p:embed/>
                    <p:pic>
                      <p:nvPicPr>
                        <p:cNvPr id="0" name="图片 20492"/>
                        <p:cNvPicPr>
                          <a:picLocks noChangeAspect="1"/>
                        </p:cNvPicPr>
                        <p:nvPr/>
                      </p:nvPicPr>
                      <p:blipFill>
                        <a:blip r:embed="rId25"/>
                        <a:stretch>
                          <a:fillRect/>
                        </a:stretch>
                      </p:blipFill>
                      <p:spPr>
                        <a:xfrm>
                          <a:off x="991" y="2784"/>
                          <a:ext cx="1025" cy="312"/>
                        </a:xfrm>
                        <a:prstGeom prst="rect">
                          <a:avLst/>
                        </a:prstGeom>
                        <a:noFill/>
                        <a:ln w="9525">
                          <a:noFill/>
                        </a:ln>
                      </p:spPr>
                    </p:pic>
                  </p:oleObj>
                </mc:Fallback>
              </mc:AlternateContent>
            </a:graphicData>
          </a:graphic>
        </p:graphicFrame>
        <p:sp>
          <p:nvSpPr>
            <p:cNvPr id="71724" name="Text Box 44"/>
            <p:cNvSpPr txBox="1">
              <a:spLocks noChangeArrowheads="1"/>
            </p:cNvSpPr>
            <p:nvPr/>
          </p:nvSpPr>
          <p:spPr bwMode="auto">
            <a:xfrm>
              <a:off x="2304" y="2784"/>
              <a:ext cx="1056"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范围为：</a:t>
              </a:r>
              <a:endParaRPr lang="zh-CN" altLang="en-US" sz="2800" dirty="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71699"/>
                                        </p:tgtEl>
                                        <p:attrNameLst>
                                          <p:attrName>style.visibility</p:attrName>
                                        </p:attrNameLst>
                                      </p:cBhvr>
                                      <p:to>
                                        <p:strVal val="visible"/>
                                      </p:to>
                                    </p:set>
                                    <p:animEffect transition="in" filter="blinds(vertical)">
                                      <p:cBhvr>
                                        <p:cTn id="27" dur="500"/>
                                        <p:tgtEl>
                                          <p:spTgt spid="7169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1694"/>
                                        </p:tgtEl>
                                        <p:attrNameLst>
                                          <p:attrName>style.visibility</p:attrName>
                                        </p:attrNameLst>
                                      </p:cBhvr>
                                      <p:to>
                                        <p:strVal val="visible"/>
                                      </p:to>
                                    </p:set>
                                    <p:animEffect transition="in" filter="blinds(vertical)">
                                      <p:cBhvr>
                                        <p:cTn id="37" dur="500"/>
                                        <p:tgtEl>
                                          <p:spTgt spid="71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4" grpId="0" autoUpdateAnimBg="0"/>
      <p:bldP spid="7169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609600" y="990600"/>
            <a:ext cx="3124200" cy="519113"/>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 </a:t>
            </a:r>
            <a:r>
              <a:rPr lang="zh-CN" altLang="en-US" sz="2800" dirty="0">
                <a:solidFill>
                  <a:srgbClr val="C00000"/>
                </a:solidFill>
                <a:latin typeface="黑体" panose="02010609060101010101" pitchFamily="49" charset="-122"/>
                <a:ea typeface="黑体" panose="02010609060101010101" pitchFamily="49" charset="-122"/>
              </a:rPr>
              <a:t>理论分析</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2" name="Group 4"/>
          <p:cNvGrpSpPr/>
          <p:nvPr/>
        </p:nvGrpSpPr>
        <p:grpSpPr bwMode="auto">
          <a:xfrm>
            <a:off x="4419600" y="1052513"/>
            <a:ext cx="4572000" cy="3276600"/>
            <a:chOff x="2784" y="528"/>
            <a:chExt cx="2880" cy="2064"/>
          </a:xfrm>
        </p:grpSpPr>
        <p:sp>
          <p:nvSpPr>
            <p:cNvPr id="72709"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tailEnd type="none" w="sm" len="lg"/>
            </a:ln>
            <a:effectLst/>
          </p:spPr>
          <p:txBody>
            <a:bodyPr wrap="none" anchor="ctr"/>
            <a:lstStyle/>
            <a:p>
              <a:endParaRPr lang="zh-CN" altLang="en-US"/>
            </a:p>
          </p:txBody>
        </p:sp>
        <p:sp>
          <p:nvSpPr>
            <p:cNvPr id="72710" name="Line 6"/>
            <p:cNvSpPr>
              <a:spLocks noChangeShapeType="1"/>
            </p:cNvSpPr>
            <p:nvPr/>
          </p:nvSpPr>
          <p:spPr bwMode="auto">
            <a:xfrm>
              <a:off x="5136" y="1680"/>
              <a:ext cx="432" cy="0"/>
            </a:xfrm>
            <a:prstGeom prst="line">
              <a:avLst/>
            </a:prstGeom>
            <a:noFill/>
            <a:ln w="12700">
              <a:solidFill>
                <a:schemeClr val="tx1"/>
              </a:solidFill>
              <a:round/>
              <a:tailEnd type="triangle" w="sm" len="lg"/>
            </a:ln>
            <a:effectLst/>
          </p:spPr>
          <p:txBody>
            <a:bodyPr wrap="none" anchor="ctr"/>
            <a:lstStyle/>
            <a:p>
              <a:endParaRPr lang="zh-CN" altLang="en-US"/>
            </a:p>
          </p:txBody>
        </p:sp>
        <p:sp>
          <p:nvSpPr>
            <p:cNvPr id="72711" name="Line 7"/>
            <p:cNvSpPr>
              <a:spLocks noChangeShapeType="1"/>
            </p:cNvSpPr>
            <p:nvPr/>
          </p:nvSpPr>
          <p:spPr bwMode="auto">
            <a:xfrm flipV="1">
              <a:off x="3840" y="768"/>
              <a:ext cx="0" cy="1680"/>
            </a:xfrm>
            <a:prstGeom prst="line">
              <a:avLst/>
            </a:prstGeom>
            <a:noFill/>
            <a:ln w="12700">
              <a:solidFill>
                <a:schemeClr val="tx1"/>
              </a:solidFill>
              <a:round/>
              <a:tailEnd type="triangle" w="sm" len="lg"/>
            </a:ln>
            <a:effectLst/>
          </p:spPr>
          <p:txBody>
            <a:bodyPr wrap="none" anchor="ctr"/>
            <a:lstStyle/>
            <a:p>
              <a:endParaRPr lang="zh-CN" altLang="en-US"/>
            </a:p>
          </p:txBody>
        </p:sp>
        <p:graphicFrame>
          <p:nvGraphicFramePr>
            <p:cNvPr id="72712"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21505" name="公式" r:id="rId1" imgW="4267200" imgH="4572000" progId="">
                    <p:embed/>
                  </p:oleObj>
                </mc:Choice>
                <mc:Fallback>
                  <p:oleObj name="公式" r:id="rId1" imgW="4267200" imgH="4572000" progId="">
                    <p:embed/>
                    <p:pic>
                      <p:nvPicPr>
                        <p:cNvPr id="0" name="图片 21504"/>
                        <p:cNvPicPr>
                          <a:picLocks noChangeAspect="1"/>
                        </p:cNvPicPr>
                        <p:nvPr/>
                      </p:nvPicPr>
                      <p:blipFill>
                        <a:blip r:embed="rId2"/>
                        <a:stretch>
                          <a:fillRect/>
                        </a:stretch>
                      </p:blipFill>
                      <p:spPr>
                        <a:xfrm>
                          <a:off x="5232" y="1392"/>
                          <a:ext cx="208" cy="226"/>
                        </a:xfrm>
                        <a:prstGeom prst="rect">
                          <a:avLst/>
                        </a:prstGeom>
                        <a:noFill/>
                        <a:ln w="9525">
                          <a:noFill/>
                        </a:ln>
                      </p:spPr>
                    </p:pic>
                  </p:oleObj>
                </mc:Fallback>
              </mc:AlternateContent>
            </a:graphicData>
          </a:graphic>
        </p:graphicFrame>
        <p:graphicFrame>
          <p:nvGraphicFramePr>
            <p:cNvPr id="72713"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21506" name="公式" r:id="rId3" imgW="4572000" imgH="5791200" progId="">
                    <p:embed/>
                  </p:oleObj>
                </mc:Choice>
                <mc:Fallback>
                  <p:oleObj name="公式" r:id="rId3" imgW="4572000" imgH="5791200" progId="">
                    <p:embed/>
                    <p:pic>
                      <p:nvPicPr>
                        <p:cNvPr id="0" name="图片 21505"/>
                        <p:cNvPicPr>
                          <a:picLocks noChangeAspect="1"/>
                        </p:cNvPicPr>
                        <p:nvPr/>
                      </p:nvPicPr>
                      <p:blipFill>
                        <a:blip r:embed="rId4"/>
                        <a:stretch>
                          <a:fillRect/>
                        </a:stretch>
                      </p:blipFill>
                      <p:spPr>
                        <a:xfrm>
                          <a:off x="3840" y="768"/>
                          <a:ext cx="225" cy="285"/>
                        </a:xfrm>
                        <a:prstGeom prst="rect">
                          <a:avLst/>
                        </a:prstGeom>
                        <a:noFill/>
                        <a:ln w="9525">
                          <a:noFill/>
                        </a:ln>
                      </p:spPr>
                    </p:pic>
                  </p:oleObj>
                </mc:Fallback>
              </mc:AlternateContent>
            </a:graphicData>
          </a:graphic>
        </p:graphicFrame>
        <p:sp>
          <p:nvSpPr>
            <p:cNvPr id="72714" name="Line 10"/>
            <p:cNvSpPr>
              <a:spLocks noChangeShapeType="1"/>
            </p:cNvSpPr>
            <p:nvPr/>
          </p:nvSpPr>
          <p:spPr bwMode="auto">
            <a:xfrm flipV="1">
              <a:off x="4320" y="1680"/>
              <a:ext cx="816" cy="576"/>
            </a:xfrm>
            <a:prstGeom prst="line">
              <a:avLst/>
            </a:prstGeom>
            <a:noFill/>
            <a:ln w="19050">
              <a:solidFill>
                <a:schemeClr val="tx1"/>
              </a:solidFill>
              <a:prstDash val="dash"/>
              <a:round/>
              <a:tailEnd type="none" w="sm" len="lg"/>
            </a:ln>
            <a:effectLst/>
          </p:spPr>
          <p:txBody>
            <a:bodyPr wrap="none" anchor="ctr"/>
            <a:lstStyle/>
            <a:p>
              <a:endParaRPr lang="zh-CN" altLang="en-US"/>
            </a:p>
          </p:txBody>
        </p:sp>
        <p:sp>
          <p:nvSpPr>
            <p:cNvPr id="72715" name="Line 11"/>
            <p:cNvSpPr>
              <a:spLocks noChangeShapeType="1"/>
            </p:cNvSpPr>
            <p:nvPr/>
          </p:nvSpPr>
          <p:spPr bwMode="auto">
            <a:xfrm>
              <a:off x="4656" y="1104"/>
              <a:ext cx="480" cy="576"/>
            </a:xfrm>
            <a:prstGeom prst="line">
              <a:avLst/>
            </a:prstGeom>
            <a:noFill/>
            <a:ln w="19050">
              <a:solidFill>
                <a:schemeClr val="tx1"/>
              </a:solidFill>
              <a:prstDash val="dash"/>
              <a:round/>
              <a:tailEnd type="none" w="sm" len="lg"/>
            </a:ln>
            <a:effectLst/>
          </p:spPr>
          <p:txBody>
            <a:bodyPr wrap="none" anchor="ctr"/>
            <a:lstStyle/>
            <a:p>
              <a:endParaRPr lang="zh-CN" altLang="en-US"/>
            </a:p>
          </p:txBody>
        </p:sp>
        <p:sp>
          <p:nvSpPr>
            <p:cNvPr id="72716" name="Line 12"/>
            <p:cNvSpPr>
              <a:spLocks noChangeShapeType="1"/>
            </p:cNvSpPr>
            <p:nvPr/>
          </p:nvSpPr>
          <p:spPr bwMode="auto">
            <a:xfrm>
              <a:off x="3840" y="1680"/>
              <a:ext cx="1248" cy="0"/>
            </a:xfrm>
            <a:prstGeom prst="line">
              <a:avLst/>
            </a:prstGeom>
            <a:noFill/>
            <a:ln w="38100">
              <a:solidFill>
                <a:srgbClr val="FF0000"/>
              </a:solidFill>
              <a:prstDash val="dash"/>
              <a:round/>
              <a:tailEnd type="triangle" w="sm" len="lg"/>
            </a:ln>
            <a:effectLst/>
          </p:spPr>
          <p:txBody>
            <a:bodyPr wrap="none" anchor="ctr"/>
            <a:lstStyle/>
            <a:p>
              <a:endParaRPr lang="zh-CN" altLang="en-US"/>
            </a:p>
          </p:txBody>
        </p:sp>
        <p:grpSp>
          <p:nvGrpSpPr>
            <p:cNvPr id="3" name="Group 13"/>
            <p:cNvGrpSpPr/>
            <p:nvPr/>
          </p:nvGrpSpPr>
          <p:grpSpPr bwMode="auto">
            <a:xfrm>
              <a:off x="2976" y="960"/>
              <a:ext cx="864" cy="720"/>
              <a:chOff x="2976" y="960"/>
              <a:chExt cx="864" cy="720"/>
            </a:xfrm>
          </p:grpSpPr>
          <p:sp>
            <p:nvSpPr>
              <p:cNvPr id="72718" name="Line 14"/>
              <p:cNvSpPr>
                <a:spLocks noChangeShapeType="1"/>
              </p:cNvSpPr>
              <p:nvPr/>
            </p:nvSpPr>
            <p:spPr bwMode="auto">
              <a:xfrm>
                <a:off x="2976" y="1680"/>
                <a:ext cx="864" cy="0"/>
              </a:xfrm>
              <a:prstGeom prst="line">
                <a:avLst/>
              </a:prstGeom>
              <a:noFill/>
              <a:ln w="38100">
                <a:solidFill>
                  <a:srgbClr val="FF0000"/>
                </a:solidFill>
                <a:round/>
                <a:tailEnd type="triangle" w="sm" len="lg"/>
              </a:ln>
              <a:effectLst/>
            </p:spPr>
            <p:txBody>
              <a:bodyPr wrap="none" anchor="ctr"/>
              <a:lstStyle/>
              <a:p>
                <a:endParaRPr lang="zh-CN" altLang="en-US"/>
              </a:p>
            </p:txBody>
          </p:sp>
          <p:graphicFrame>
            <p:nvGraphicFramePr>
              <p:cNvPr id="72719" name="Object 15"/>
              <p:cNvGraphicFramePr>
                <a:graphicFrameLocks noChangeAspect="1"/>
              </p:cNvGraphicFramePr>
              <p:nvPr/>
            </p:nvGraphicFramePr>
            <p:xfrm>
              <a:off x="2976" y="960"/>
              <a:ext cx="720" cy="678"/>
            </p:xfrm>
            <a:graphic>
              <a:graphicData uri="http://schemas.openxmlformats.org/presentationml/2006/ole">
                <mc:AlternateContent xmlns:mc="http://schemas.openxmlformats.org/markup-compatibility/2006">
                  <mc:Choice xmlns:v="urn:schemas-microsoft-com:vml" Requires="v">
                    <p:oleObj spid="_x0000_s21507" name="公式" r:id="rId5" imgW="20726400" imgH="19507200" progId="">
                      <p:embed/>
                    </p:oleObj>
                  </mc:Choice>
                  <mc:Fallback>
                    <p:oleObj name="公式" r:id="rId5" imgW="20726400" imgH="19507200" progId="">
                      <p:embed/>
                      <p:pic>
                        <p:nvPicPr>
                          <p:cNvPr id="0" name="图片 21506"/>
                          <p:cNvPicPr>
                            <a:picLocks noChangeAspect="1"/>
                          </p:cNvPicPr>
                          <p:nvPr/>
                        </p:nvPicPr>
                        <p:blipFill>
                          <a:blip r:embed="rId6"/>
                          <a:stretch>
                            <a:fillRect/>
                          </a:stretch>
                        </p:blipFill>
                        <p:spPr>
                          <a:xfrm>
                            <a:off x="2976" y="960"/>
                            <a:ext cx="720" cy="678"/>
                          </a:xfrm>
                          <a:prstGeom prst="rect">
                            <a:avLst/>
                          </a:prstGeom>
                          <a:noFill/>
                          <a:ln w="9525">
                            <a:noFill/>
                          </a:ln>
                        </p:spPr>
                      </p:pic>
                    </p:oleObj>
                  </mc:Fallback>
                </mc:AlternateContent>
              </a:graphicData>
            </a:graphic>
          </p:graphicFrame>
        </p:grpSp>
        <p:grpSp>
          <p:nvGrpSpPr>
            <p:cNvPr id="4" name="Group 16"/>
            <p:cNvGrpSpPr/>
            <p:nvPr/>
          </p:nvGrpSpPr>
          <p:grpSpPr bwMode="auto">
            <a:xfrm>
              <a:off x="3840" y="528"/>
              <a:ext cx="1004" cy="1152"/>
              <a:chOff x="3840" y="528"/>
              <a:chExt cx="1004" cy="1152"/>
            </a:xfrm>
          </p:grpSpPr>
          <p:sp>
            <p:nvSpPr>
              <p:cNvPr id="72721" name="Line 17"/>
              <p:cNvSpPr>
                <a:spLocks noChangeShapeType="1"/>
              </p:cNvSpPr>
              <p:nvPr/>
            </p:nvSpPr>
            <p:spPr bwMode="auto">
              <a:xfrm flipV="1">
                <a:off x="3840" y="1104"/>
                <a:ext cx="816" cy="576"/>
              </a:xfrm>
              <a:prstGeom prst="line">
                <a:avLst/>
              </a:prstGeom>
              <a:noFill/>
              <a:ln w="38100">
                <a:solidFill>
                  <a:srgbClr val="FF0000"/>
                </a:solidFill>
                <a:round/>
                <a:tailEnd type="triangle" w="sm" len="lg"/>
              </a:ln>
              <a:effectLst/>
            </p:spPr>
            <p:txBody>
              <a:bodyPr wrap="none" anchor="ctr"/>
              <a:lstStyle/>
              <a:p>
                <a:endParaRPr lang="zh-CN" altLang="en-US"/>
              </a:p>
            </p:txBody>
          </p:sp>
          <p:graphicFrame>
            <p:nvGraphicFramePr>
              <p:cNvPr id="72722" name="Object 18"/>
              <p:cNvGraphicFramePr>
                <a:graphicFrameLocks noChangeAspect="1"/>
              </p:cNvGraphicFramePr>
              <p:nvPr/>
            </p:nvGraphicFramePr>
            <p:xfrm>
              <a:off x="4224" y="528"/>
              <a:ext cx="620" cy="672"/>
            </p:xfrm>
            <a:graphic>
              <a:graphicData uri="http://schemas.openxmlformats.org/presentationml/2006/ole">
                <mc:AlternateContent xmlns:mc="http://schemas.openxmlformats.org/markup-compatibility/2006">
                  <mc:Choice xmlns:v="urn:schemas-microsoft-com:vml" Requires="v">
                    <p:oleObj spid="_x0000_s21508" name="公式" r:id="rId7" imgW="16662400" imgH="19507200" progId="">
                      <p:embed/>
                    </p:oleObj>
                  </mc:Choice>
                  <mc:Fallback>
                    <p:oleObj name="公式" r:id="rId7" imgW="16662400" imgH="19507200" progId="">
                      <p:embed/>
                      <p:pic>
                        <p:nvPicPr>
                          <p:cNvPr id="0" name="图片 21507"/>
                          <p:cNvPicPr>
                            <a:picLocks noChangeAspect="1"/>
                          </p:cNvPicPr>
                          <p:nvPr/>
                        </p:nvPicPr>
                        <p:blipFill>
                          <a:blip r:embed="rId8"/>
                          <a:stretch>
                            <a:fillRect/>
                          </a:stretch>
                        </p:blipFill>
                        <p:spPr>
                          <a:xfrm>
                            <a:off x="4224" y="528"/>
                            <a:ext cx="620" cy="672"/>
                          </a:xfrm>
                          <a:prstGeom prst="rect">
                            <a:avLst/>
                          </a:prstGeom>
                          <a:noFill/>
                          <a:ln w="9525">
                            <a:noFill/>
                          </a:ln>
                        </p:spPr>
                      </p:pic>
                    </p:oleObj>
                  </mc:Fallback>
                </mc:AlternateContent>
              </a:graphicData>
            </a:graphic>
          </p:graphicFrame>
        </p:grpSp>
        <p:grpSp>
          <p:nvGrpSpPr>
            <p:cNvPr id="5" name="Group 19"/>
            <p:cNvGrpSpPr/>
            <p:nvPr/>
          </p:nvGrpSpPr>
          <p:grpSpPr bwMode="auto">
            <a:xfrm>
              <a:off x="3840" y="1680"/>
              <a:ext cx="768" cy="911"/>
              <a:chOff x="3840" y="1680"/>
              <a:chExt cx="768" cy="911"/>
            </a:xfrm>
          </p:grpSpPr>
          <p:sp>
            <p:nvSpPr>
              <p:cNvPr id="72724" name="Line 20"/>
              <p:cNvSpPr>
                <a:spLocks noChangeShapeType="1"/>
              </p:cNvSpPr>
              <p:nvPr/>
            </p:nvSpPr>
            <p:spPr bwMode="auto">
              <a:xfrm>
                <a:off x="3840" y="1680"/>
                <a:ext cx="480" cy="576"/>
              </a:xfrm>
              <a:prstGeom prst="line">
                <a:avLst/>
              </a:prstGeom>
              <a:noFill/>
              <a:ln w="38100">
                <a:solidFill>
                  <a:srgbClr val="0000FF"/>
                </a:solidFill>
                <a:round/>
                <a:tailEnd type="triangle" w="sm" len="lg"/>
              </a:ln>
              <a:effectLst/>
            </p:spPr>
            <p:txBody>
              <a:bodyPr wrap="none" anchor="ctr"/>
              <a:lstStyle/>
              <a:p>
                <a:endParaRPr lang="zh-CN" altLang="en-US"/>
              </a:p>
            </p:txBody>
          </p:sp>
          <p:graphicFrame>
            <p:nvGraphicFramePr>
              <p:cNvPr id="72725" name="Object 21"/>
              <p:cNvGraphicFramePr>
                <a:graphicFrameLocks noChangeAspect="1"/>
              </p:cNvGraphicFramePr>
              <p:nvPr/>
            </p:nvGraphicFramePr>
            <p:xfrm>
              <a:off x="4128" y="2235"/>
              <a:ext cx="480" cy="356"/>
            </p:xfrm>
            <a:graphic>
              <a:graphicData uri="http://schemas.openxmlformats.org/presentationml/2006/ole">
                <mc:AlternateContent xmlns:mc="http://schemas.openxmlformats.org/markup-compatibility/2006">
                  <mc:Choice xmlns:v="urn:schemas-microsoft-com:vml" Requires="v">
                    <p:oleObj spid="_x0000_s21509" name="Equation" r:id="rId9" imgW="7721600" imgH="5689600" progId="">
                      <p:embed/>
                    </p:oleObj>
                  </mc:Choice>
                  <mc:Fallback>
                    <p:oleObj name="Equation" r:id="rId9" imgW="7721600" imgH="5689600" progId="">
                      <p:embed/>
                      <p:pic>
                        <p:nvPicPr>
                          <p:cNvPr id="0" name="图片 21508"/>
                          <p:cNvPicPr>
                            <a:picLocks noChangeAspect="1"/>
                          </p:cNvPicPr>
                          <p:nvPr/>
                        </p:nvPicPr>
                        <p:blipFill>
                          <a:blip r:embed="rId10"/>
                          <a:stretch>
                            <a:fillRect/>
                          </a:stretch>
                        </p:blipFill>
                        <p:spPr>
                          <a:xfrm>
                            <a:off x="4128" y="2235"/>
                            <a:ext cx="480" cy="356"/>
                          </a:xfrm>
                          <a:prstGeom prst="rect">
                            <a:avLst/>
                          </a:prstGeom>
                          <a:noFill/>
                          <a:ln w="9525">
                            <a:noFill/>
                          </a:ln>
                        </p:spPr>
                      </p:pic>
                    </p:oleObj>
                  </mc:Fallback>
                </mc:AlternateContent>
              </a:graphicData>
            </a:graphic>
          </p:graphicFrame>
        </p:grpSp>
        <p:sp>
          <p:nvSpPr>
            <p:cNvPr id="72726" name="Line 22"/>
            <p:cNvSpPr>
              <a:spLocks noChangeShapeType="1"/>
            </p:cNvSpPr>
            <p:nvPr/>
          </p:nvSpPr>
          <p:spPr bwMode="auto">
            <a:xfrm flipV="1">
              <a:off x="3840" y="1440"/>
              <a:ext cx="336" cy="240"/>
            </a:xfrm>
            <a:prstGeom prst="line">
              <a:avLst/>
            </a:prstGeom>
            <a:noFill/>
            <a:ln w="38100">
              <a:solidFill>
                <a:schemeClr val="tx1"/>
              </a:solidFill>
              <a:round/>
              <a:tailEnd type="triangle" w="sm" len="lg"/>
            </a:ln>
            <a:effectLst/>
          </p:spPr>
          <p:txBody>
            <a:bodyPr wrap="none" anchor="ctr"/>
            <a:lstStyle/>
            <a:p>
              <a:endParaRPr lang="zh-CN" altLang="en-US"/>
            </a:p>
          </p:txBody>
        </p:sp>
        <p:graphicFrame>
          <p:nvGraphicFramePr>
            <p:cNvPr id="72727" name="Object 23"/>
            <p:cNvGraphicFramePr>
              <a:graphicFrameLocks noChangeAspect="1"/>
            </p:cNvGraphicFramePr>
            <p:nvPr/>
          </p:nvGraphicFramePr>
          <p:xfrm>
            <a:off x="3926" y="1152"/>
            <a:ext cx="298" cy="387"/>
          </p:xfrm>
          <a:graphic>
            <a:graphicData uri="http://schemas.openxmlformats.org/presentationml/2006/ole">
              <mc:AlternateContent xmlns:mc="http://schemas.openxmlformats.org/markup-compatibility/2006">
                <mc:Choice xmlns:v="urn:schemas-microsoft-com:vml" Requires="v">
                  <p:oleObj spid="_x0000_s21510" name="公式" r:id="rId11" imgW="3048000" imgH="3962400" progId="">
                    <p:embed/>
                  </p:oleObj>
                </mc:Choice>
                <mc:Fallback>
                  <p:oleObj name="公式" r:id="rId11" imgW="3048000" imgH="3962400" progId="">
                    <p:embed/>
                    <p:pic>
                      <p:nvPicPr>
                        <p:cNvPr id="0" name="图片 21509"/>
                        <p:cNvPicPr>
                          <a:picLocks noChangeAspect="1"/>
                        </p:cNvPicPr>
                        <p:nvPr/>
                      </p:nvPicPr>
                      <p:blipFill>
                        <a:blip r:embed="rId12"/>
                        <a:stretch>
                          <a:fillRect/>
                        </a:stretch>
                      </p:blipFill>
                      <p:spPr>
                        <a:xfrm>
                          <a:off x="3926" y="1152"/>
                          <a:ext cx="298" cy="387"/>
                        </a:xfrm>
                        <a:prstGeom prst="rect">
                          <a:avLst/>
                        </a:prstGeom>
                        <a:noFill/>
                        <a:ln w="9525">
                          <a:noFill/>
                        </a:ln>
                      </p:spPr>
                    </p:pic>
                  </p:oleObj>
                </mc:Fallback>
              </mc:AlternateContent>
            </a:graphicData>
          </a:graphic>
        </p:graphicFrame>
        <p:sp>
          <p:nvSpPr>
            <p:cNvPr id="72728" name="Line 24"/>
            <p:cNvSpPr>
              <a:spLocks noChangeShapeType="1"/>
            </p:cNvSpPr>
            <p:nvPr/>
          </p:nvSpPr>
          <p:spPr bwMode="auto">
            <a:xfrm>
              <a:off x="2928" y="1680"/>
              <a:ext cx="336" cy="0"/>
            </a:xfrm>
            <a:prstGeom prst="line">
              <a:avLst/>
            </a:prstGeom>
            <a:noFill/>
            <a:ln w="38100">
              <a:solidFill>
                <a:schemeClr val="tx1"/>
              </a:solidFill>
              <a:round/>
              <a:tailEnd type="triangle" w="sm" len="lg"/>
            </a:ln>
            <a:effectLst/>
          </p:spPr>
          <p:txBody>
            <a:bodyPr wrap="none" anchor="ctr"/>
            <a:lstStyle/>
            <a:p>
              <a:endParaRPr lang="zh-CN" altLang="en-US"/>
            </a:p>
          </p:txBody>
        </p:sp>
        <p:graphicFrame>
          <p:nvGraphicFramePr>
            <p:cNvPr id="72729" name="Object 25"/>
            <p:cNvGraphicFramePr>
              <a:graphicFrameLocks noChangeAspect="1"/>
            </p:cNvGraphicFramePr>
            <p:nvPr/>
          </p:nvGraphicFramePr>
          <p:xfrm>
            <a:off x="2994" y="1667"/>
            <a:ext cx="358" cy="541"/>
          </p:xfrm>
          <a:graphic>
            <a:graphicData uri="http://schemas.openxmlformats.org/presentationml/2006/ole">
              <mc:AlternateContent xmlns:mc="http://schemas.openxmlformats.org/markup-compatibility/2006">
                <mc:Choice xmlns:v="urn:schemas-microsoft-com:vml" Requires="v">
                  <p:oleObj spid="_x0000_s21511" name="公式" r:id="rId13" imgW="3657600" imgH="5486400" progId="">
                    <p:embed/>
                  </p:oleObj>
                </mc:Choice>
                <mc:Fallback>
                  <p:oleObj name="公式" r:id="rId13" imgW="3657600" imgH="5486400" progId="">
                    <p:embed/>
                    <p:pic>
                      <p:nvPicPr>
                        <p:cNvPr id="0" name="图片 21510"/>
                        <p:cNvPicPr>
                          <a:picLocks noChangeAspect="1"/>
                        </p:cNvPicPr>
                        <p:nvPr/>
                      </p:nvPicPr>
                      <p:blipFill>
                        <a:blip r:embed="rId14"/>
                        <a:stretch>
                          <a:fillRect/>
                        </a:stretch>
                      </p:blipFill>
                      <p:spPr>
                        <a:xfrm>
                          <a:off x="2994" y="1667"/>
                          <a:ext cx="358" cy="541"/>
                        </a:xfrm>
                        <a:prstGeom prst="rect">
                          <a:avLst/>
                        </a:prstGeom>
                        <a:noFill/>
                        <a:ln w="9525">
                          <a:noFill/>
                        </a:ln>
                      </p:spPr>
                    </p:pic>
                  </p:oleObj>
                </mc:Fallback>
              </mc:AlternateContent>
            </a:graphicData>
          </a:graphic>
        </p:graphicFrame>
        <p:sp>
          <p:nvSpPr>
            <p:cNvPr id="72730" name="Oval 26"/>
            <p:cNvSpPr>
              <a:spLocks noChangeArrowheads="1"/>
            </p:cNvSpPr>
            <p:nvPr/>
          </p:nvSpPr>
          <p:spPr bwMode="auto">
            <a:xfrm>
              <a:off x="3768" y="1632"/>
              <a:ext cx="144" cy="144"/>
            </a:xfrm>
            <a:prstGeom prst="ellipse">
              <a:avLst/>
            </a:prstGeom>
            <a:gradFill rotWithShape="0">
              <a:gsLst>
                <a:gs pos="0">
                  <a:srgbClr val="0000FF">
                    <a:gamma/>
                    <a:tint val="0"/>
                    <a:invGamma/>
                  </a:srgbClr>
                </a:gs>
                <a:gs pos="100000">
                  <a:srgbClr val="0000FF"/>
                </a:gs>
              </a:gsLst>
              <a:path path="shape">
                <a:fillToRect l="50000" t="50000" r="50000" b="50000"/>
              </a:path>
            </a:gradFill>
            <a:ln w="9525">
              <a:solidFill>
                <a:schemeClr val="tx1"/>
              </a:solidFill>
              <a:round/>
            </a:ln>
            <a:effectLst/>
          </p:spPr>
          <p:txBody>
            <a:bodyPr wrap="none" anchor="ctr"/>
            <a:lstStyle/>
            <a:p>
              <a:endParaRPr lang="zh-CN" altLang="en-US"/>
            </a:p>
          </p:txBody>
        </p:sp>
        <p:graphicFrame>
          <p:nvGraphicFramePr>
            <p:cNvPr id="72731"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21512" name="公式" r:id="rId15" imgW="241300" imgH="317500" progId="">
                    <p:embed/>
                  </p:oleObj>
                </mc:Choice>
                <mc:Fallback>
                  <p:oleObj name="公式" r:id="rId15" imgW="241300" imgH="317500" progId="">
                    <p:embed/>
                    <p:pic>
                      <p:nvPicPr>
                        <p:cNvPr id="0" name="图片 21511"/>
                        <p:cNvPicPr>
                          <a:picLocks noChangeAspect="1"/>
                        </p:cNvPicPr>
                        <p:nvPr/>
                      </p:nvPicPr>
                      <p:blipFill>
                        <a:blip r:embed="rId16"/>
                        <a:stretch>
                          <a:fillRect/>
                        </a:stretch>
                      </p:blipFill>
                      <p:spPr>
                        <a:xfrm>
                          <a:off x="4416" y="1344"/>
                          <a:ext cx="211" cy="288"/>
                        </a:xfrm>
                        <a:prstGeom prst="rect">
                          <a:avLst/>
                        </a:prstGeom>
                        <a:noFill/>
                        <a:ln w="9525">
                          <a:noFill/>
                        </a:ln>
                      </p:spPr>
                    </p:pic>
                  </p:oleObj>
                </mc:Fallback>
              </mc:AlternateContent>
            </a:graphicData>
          </a:graphic>
        </p:graphicFrame>
        <p:sp>
          <p:nvSpPr>
            <p:cNvPr id="72732" name="Arc 28"/>
            <p:cNvSpPr/>
            <p:nvPr/>
          </p:nvSpPr>
          <p:spPr bwMode="auto">
            <a:xfrm flipV="1">
              <a:off x="4032" y="1681"/>
              <a:ext cx="192" cy="290"/>
            </a:xfrm>
            <a:custGeom>
              <a:avLst/>
              <a:gdLst>
                <a:gd name="G0" fmla="+- 0 0 0"/>
                <a:gd name="G1" fmla="+- 21069 0 0"/>
                <a:gd name="G2" fmla="+- 21600 0 0"/>
                <a:gd name="T0" fmla="*/ 4761 w 21600"/>
                <a:gd name="T1" fmla="*/ 0 h 26139"/>
                <a:gd name="T2" fmla="*/ 20997 w 21600"/>
                <a:gd name="T3" fmla="*/ 26139 h 26139"/>
                <a:gd name="T4" fmla="*/ 0 w 21600"/>
                <a:gd name="T5" fmla="*/ 21069 h 26139"/>
              </a:gdLst>
              <a:ahLst/>
              <a:cxnLst>
                <a:cxn ang="0">
                  <a:pos x="T0" y="T1"/>
                </a:cxn>
                <a:cxn ang="0">
                  <a:pos x="T2" y="T3"/>
                </a:cxn>
                <a:cxn ang="0">
                  <a:pos x="T4" y="T5"/>
                </a:cxn>
              </a:cxnLst>
              <a:rect l="0" t="0" r="r" b="b"/>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close/>
                </a:path>
              </a:pathLst>
            </a:custGeom>
            <a:noFill/>
            <a:ln w="28575">
              <a:solidFill>
                <a:srgbClr val="CC00CC"/>
              </a:solidFill>
              <a:round/>
              <a:tailEnd type="none" w="sm" len="lg"/>
            </a:ln>
            <a:effectLst/>
          </p:spPr>
          <p:txBody>
            <a:bodyPr wrap="none" anchor="ctr"/>
            <a:lstStyle/>
            <a:p>
              <a:endParaRPr lang="zh-CN" altLang="en-US"/>
            </a:p>
          </p:txBody>
        </p:sp>
        <p:sp>
          <p:nvSpPr>
            <p:cNvPr id="72733" name="Arc 29"/>
            <p:cNvSpPr/>
            <p:nvPr/>
          </p:nvSpPr>
          <p:spPr bwMode="auto">
            <a:xfrm rot="20593036" flipV="1">
              <a:off x="4176" y="1392"/>
              <a:ext cx="192" cy="294"/>
            </a:xfrm>
            <a:custGeom>
              <a:avLst/>
              <a:gdLst>
                <a:gd name="G0" fmla="+- 0 0 0"/>
                <a:gd name="G1" fmla="+- 15741 0 0"/>
                <a:gd name="G2" fmla="+- 21600 0 0"/>
                <a:gd name="T0" fmla="*/ 14791 w 21600"/>
                <a:gd name="T1" fmla="*/ 0 h 30659"/>
                <a:gd name="T2" fmla="*/ 15621 w 21600"/>
                <a:gd name="T3" fmla="*/ 30659 h 30659"/>
                <a:gd name="T4" fmla="*/ 0 w 21600"/>
                <a:gd name="T5" fmla="*/ 15741 h 30659"/>
              </a:gdLst>
              <a:ahLst/>
              <a:cxnLst>
                <a:cxn ang="0">
                  <a:pos x="T0" y="T1"/>
                </a:cxn>
                <a:cxn ang="0">
                  <a:pos x="T2" y="T3"/>
                </a:cxn>
                <a:cxn ang="0">
                  <a:pos x="T4" y="T5"/>
                </a:cxn>
              </a:cxnLst>
              <a:rect l="0" t="0" r="r" b="b"/>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close/>
                </a:path>
              </a:pathLst>
            </a:custGeom>
            <a:noFill/>
            <a:ln w="28575">
              <a:solidFill>
                <a:srgbClr val="009900"/>
              </a:solidFill>
              <a:round/>
              <a:tailEnd type="none" w="sm" len="lg"/>
            </a:ln>
            <a:effectLst/>
          </p:spPr>
          <p:txBody>
            <a:bodyPr wrap="none" anchor="ctr"/>
            <a:lstStyle/>
            <a:p>
              <a:endParaRPr lang="zh-CN" altLang="en-US"/>
            </a:p>
          </p:txBody>
        </p:sp>
        <p:graphicFrame>
          <p:nvGraphicFramePr>
            <p:cNvPr id="72734"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21513" name="公式" r:id="rId17" imgW="266700" imgH="317500" progId="">
                    <p:embed/>
                  </p:oleObj>
                </mc:Choice>
                <mc:Fallback>
                  <p:oleObj name="公式" r:id="rId17" imgW="266700" imgH="317500" progId="">
                    <p:embed/>
                    <p:pic>
                      <p:nvPicPr>
                        <p:cNvPr id="0" name="图片 21512"/>
                        <p:cNvPicPr>
                          <a:picLocks noChangeAspect="1"/>
                        </p:cNvPicPr>
                        <p:nvPr/>
                      </p:nvPicPr>
                      <p:blipFill>
                        <a:blip r:embed="rId18"/>
                        <a:stretch>
                          <a:fillRect/>
                        </a:stretch>
                      </p:blipFill>
                      <p:spPr>
                        <a:xfrm>
                          <a:off x="4224" y="1728"/>
                          <a:ext cx="280" cy="336"/>
                        </a:xfrm>
                        <a:prstGeom prst="rect">
                          <a:avLst/>
                        </a:prstGeom>
                        <a:noFill/>
                        <a:ln w="9525">
                          <a:noFill/>
                        </a:ln>
                      </p:spPr>
                    </p:pic>
                  </p:oleObj>
                </mc:Fallback>
              </mc:AlternateContent>
            </a:graphicData>
          </a:graphic>
        </p:graphicFrame>
      </p:grpSp>
      <p:grpSp>
        <p:nvGrpSpPr>
          <p:cNvPr id="6" name="Group 31"/>
          <p:cNvGrpSpPr/>
          <p:nvPr/>
        </p:nvGrpSpPr>
        <p:grpSpPr bwMode="auto">
          <a:xfrm>
            <a:off x="457200" y="1585913"/>
            <a:ext cx="3810000" cy="1144587"/>
            <a:chOff x="288" y="864"/>
            <a:chExt cx="2400" cy="721"/>
          </a:xfrm>
        </p:grpSpPr>
        <p:graphicFrame>
          <p:nvGraphicFramePr>
            <p:cNvPr id="72736" name="Object 32"/>
            <p:cNvGraphicFramePr>
              <a:graphicFrameLocks noChangeAspect="1"/>
            </p:cNvGraphicFramePr>
            <p:nvPr/>
          </p:nvGraphicFramePr>
          <p:xfrm>
            <a:off x="288" y="1152"/>
            <a:ext cx="2400" cy="433"/>
          </p:xfrm>
          <a:graphic>
            <a:graphicData uri="http://schemas.openxmlformats.org/presentationml/2006/ole">
              <mc:AlternateContent xmlns:mc="http://schemas.openxmlformats.org/markup-compatibility/2006">
                <mc:Choice xmlns:v="urn:schemas-microsoft-com:vml" Requires="v">
                  <p:oleObj spid="_x0000_s21514" name="Equation" r:id="rId19" imgW="33223200" imgH="5791200" progId="">
                    <p:embed/>
                  </p:oleObj>
                </mc:Choice>
                <mc:Fallback>
                  <p:oleObj name="Equation" r:id="rId19" imgW="33223200" imgH="5791200" progId="">
                    <p:embed/>
                    <p:pic>
                      <p:nvPicPr>
                        <p:cNvPr id="0" name="图片 21513"/>
                        <p:cNvPicPr>
                          <a:picLocks noChangeAspect="1"/>
                        </p:cNvPicPr>
                        <p:nvPr/>
                      </p:nvPicPr>
                      <p:blipFill>
                        <a:blip r:embed="rId20"/>
                        <a:stretch>
                          <a:fillRect/>
                        </a:stretch>
                      </p:blipFill>
                      <p:spPr>
                        <a:xfrm>
                          <a:off x="288" y="1152"/>
                          <a:ext cx="2400" cy="433"/>
                        </a:xfrm>
                        <a:prstGeom prst="rect">
                          <a:avLst/>
                        </a:prstGeom>
                        <a:noFill/>
                        <a:ln w="9525">
                          <a:noFill/>
                        </a:ln>
                      </p:spPr>
                    </p:pic>
                  </p:oleObj>
                </mc:Fallback>
              </mc:AlternateContent>
            </a:graphicData>
          </a:graphic>
        </p:graphicFrame>
        <p:sp>
          <p:nvSpPr>
            <p:cNvPr id="72737" name="Text Box 33"/>
            <p:cNvSpPr txBox="1">
              <a:spLocks noChangeArrowheads="1"/>
            </p:cNvSpPr>
            <p:nvPr/>
          </p:nvSpPr>
          <p:spPr bwMode="auto">
            <a:xfrm>
              <a:off x="960" y="864"/>
              <a:ext cx="1296" cy="327"/>
            </a:xfrm>
            <a:prstGeom prst="rect">
              <a:avLst/>
            </a:prstGeom>
            <a:noFill/>
            <a:ln w="9525">
              <a:noFill/>
              <a:miter lim="800000"/>
            </a:ln>
            <a:effectLst/>
          </p:spPr>
          <p:txBody>
            <a:bodyPr>
              <a:spAutoFit/>
            </a:bodyPr>
            <a:lstStyle/>
            <a:p>
              <a:pPr>
                <a:spcBef>
                  <a:spcPct val="50000"/>
                </a:spcBef>
              </a:pPr>
              <a:r>
                <a:rPr lang="zh-CN" altLang="en-US" sz="2800" dirty="0">
                  <a:solidFill>
                    <a:srgbClr val="0070C0"/>
                  </a:solidFill>
                  <a:latin typeface="黑体" panose="02010609060101010101" pitchFamily="49" charset="-122"/>
                  <a:ea typeface="黑体" panose="02010609060101010101" pitchFamily="49" charset="-122"/>
                </a:rPr>
                <a:t>能量守恒</a:t>
              </a:r>
              <a:endParaRPr lang="zh-CN" altLang="en-US" sz="2800" dirty="0">
                <a:solidFill>
                  <a:srgbClr val="0070C0"/>
                </a:solidFill>
                <a:latin typeface="黑体" panose="02010609060101010101" pitchFamily="49" charset="-122"/>
                <a:ea typeface="黑体" panose="02010609060101010101" pitchFamily="49" charset="-122"/>
              </a:endParaRPr>
            </a:p>
          </p:txBody>
        </p:sp>
      </p:grpSp>
      <p:grpSp>
        <p:nvGrpSpPr>
          <p:cNvPr id="7" name="Group 34"/>
          <p:cNvGrpSpPr/>
          <p:nvPr/>
        </p:nvGrpSpPr>
        <p:grpSpPr bwMode="auto">
          <a:xfrm>
            <a:off x="533400" y="2895600"/>
            <a:ext cx="3352800" cy="1585913"/>
            <a:chOff x="336" y="1689"/>
            <a:chExt cx="2112" cy="999"/>
          </a:xfrm>
        </p:grpSpPr>
        <p:graphicFrame>
          <p:nvGraphicFramePr>
            <p:cNvPr id="72739" name="Object 35"/>
            <p:cNvGraphicFramePr>
              <a:graphicFrameLocks noChangeAspect="1"/>
            </p:cNvGraphicFramePr>
            <p:nvPr/>
          </p:nvGraphicFramePr>
          <p:xfrm>
            <a:off x="336" y="2013"/>
            <a:ext cx="2112" cy="675"/>
          </p:xfrm>
          <a:graphic>
            <a:graphicData uri="http://schemas.openxmlformats.org/presentationml/2006/ole">
              <mc:AlternateContent xmlns:mc="http://schemas.openxmlformats.org/markup-compatibility/2006">
                <mc:Choice xmlns:v="urn:schemas-microsoft-com:vml" Requires="v">
                  <p:oleObj spid="_x0000_s21515" name="Equation" r:id="rId21" imgW="29565600" imgH="9448800" progId="">
                    <p:embed/>
                  </p:oleObj>
                </mc:Choice>
                <mc:Fallback>
                  <p:oleObj name="Equation" r:id="rId21" imgW="29565600" imgH="9448800" progId="">
                    <p:embed/>
                    <p:pic>
                      <p:nvPicPr>
                        <p:cNvPr id="0" name="图片 21514"/>
                        <p:cNvPicPr>
                          <a:picLocks noChangeAspect="1"/>
                        </p:cNvPicPr>
                        <p:nvPr/>
                      </p:nvPicPr>
                      <p:blipFill>
                        <a:blip r:embed="rId22"/>
                        <a:stretch>
                          <a:fillRect/>
                        </a:stretch>
                      </p:blipFill>
                      <p:spPr>
                        <a:xfrm>
                          <a:off x="336" y="2013"/>
                          <a:ext cx="2112" cy="675"/>
                        </a:xfrm>
                        <a:prstGeom prst="rect">
                          <a:avLst/>
                        </a:prstGeom>
                        <a:noFill/>
                        <a:ln w="9525">
                          <a:noFill/>
                        </a:ln>
                      </p:spPr>
                    </p:pic>
                  </p:oleObj>
                </mc:Fallback>
              </mc:AlternateContent>
            </a:graphicData>
          </a:graphic>
        </p:graphicFrame>
        <p:sp>
          <p:nvSpPr>
            <p:cNvPr id="72740" name="Rectangle 36"/>
            <p:cNvSpPr>
              <a:spLocks noChangeArrowheads="1"/>
            </p:cNvSpPr>
            <p:nvPr/>
          </p:nvSpPr>
          <p:spPr bwMode="auto">
            <a:xfrm>
              <a:off x="960" y="1689"/>
              <a:ext cx="1248" cy="327"/>
            </a:xfrm>
            <a:prstGeom prst="rect">
              <a:avLst/>
            </a:prstGeom>
            <a:noFill/>
            <a:ln w="9525">
              <a:noFill/>
              <a:miter lim="800000"/>
            </a:ln>
            <a:effectLst/>
          </p:spPr>
          <p:txBody>
            <a:bodyPr>
              <a:spAutoFit/>
            </a:bodyPr>
            <a:lstStyle/>
            <a:p>
              <a:pPr>
                <a:spcBef>
                  <a:spcPct val="50000"/>
                </a:spcBef>
              </a:pPr>
              <a:r>
                <a:rPr lang="zh-CN" altLang="en-US" sz="2800" dirty="0">
                  <a:solidFill>
                    <a:srgbClr val="0070C0"/>
                  </a:solidFill>
                  <a:latin typeface="黑体" panose="02010609060101010101" pitchFamily="49" charset="-122"/>
                  <a:ea typeface="黑体" panose="02010609060101010101" pitchFamily="49" charset="-122"/>
                </a:rPr>
                <a:t>动量守恒</a:t>
              </a:r>
              <a:endParaRPr lang="zh-CN" altLang="en-US" sz="2800" dirty="0">
                <a:solidFill>
                  <a:srgbClr val="0070C0"/>
                </a:solidFill>
                <a:latin typeface="黑体" panose="02010609060101010101" pitchFamily="49" charset="-122"/>
                <a:ea typeface="黑体" panose="02010609060101010101" pitchFamily="49" charset="-122"/>
              </a:endParaRPr>
            </a:p>
          </p:txBody>
        </p:sp>
      </p:grpSp>
      <p:sp>
        <p:nvSpPr>
          <p:cNvPr id="72741" name="AutoShape 37"/>
          <p:cNvSpPr/>
          <p:nvPr/>
        </p:nvSpPr>
        <p:spPr bwMode="auto">
          <a:xfrm>
            <a:off x="137091" y="1814512"/>
            <a:ext cx="180409" cy="3367088"/>
          </a:xfrm>
          <a:prstGeom prst="leftBrace">
            <a:avLst>
              <a:gd name="adj1" fmla="val 77778"/>
              <a:gd name="adj2" fmla="val 50000"/>
            </a:avLst>
          </a:prstGeom>
          <a:noFill/>
          <a:ln w="28575">
            <a:solidFill>
              <a:srgbClr val="FF0000"/>
            </a:solidFill>
            <a:round/>
            <a:tailEnd type="none" w="sm" len="lg"/>
          </a:ln>
          <a:effectLst/>
        </p:spPr>
        <p:txBody>
          <a:bodyPr wrap="none" anchor="ctr"/>
          <a:lstStyle/>
          <a:p>
            <a:endParaRPr lang="zh-CN" altLang="en-US"/>
          </a:p>
        </p:txBody>
      </p:sp>
      <p:sp>
        <p:nvSpPr>
          <p:cNvPr id="39" name="Text Box 20"/>
          <p:cNvSpPr txBox="1">
            <a:spLocks noChangeArrowheads="1"/>
          </p:cNvSpPr>
          <p:nvPr/>
        </p:nvSpPr>
        <p:spPr bwMode="auto">
          <a:xfrm>
            <a:off x="685230" y="215325"/>
            <a:ext cx="3734369"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三 光子理论的解释</a:t>
            </a:r>
            <a:endParaRPr lang="zh-CN" altLang="en-US" sz="3200" b="1" dirty="0">
              <a:solidFill>
                <a:srgbClr val="00B050"/>
              </a:solidFill>
              <a:ea typeface="黑体" panose="02010609060101010101" pitchFamily="49" charset="-122"/>
            </a:endParaRPr>
          </a:p>
        </p:txBody>
      </p:sp>
      <p:graphicFrame>
        <p:nvGraphicFramePr>
          <p:cNvPr id="40" name="Object 7"/>
          <p:cNvGraphicFramePr>
            <a:graphicFrameLocks noChangeAspect="1"/>
          </p:cNvGraphicFramePr>
          <p:nvPr/>
        </p:nvGraphicFramePr>
        <p:xfrm>
          <a:off x="548640" y="4653280"/>
          <a:ext cx="3733800" cy="747713"/>
        </p:xfrm>
        <a:graphic>
          <a:graphicData uri="http://schemas.openxmlformats.org/presentationml/2006/ole">
            <mc:AlternateContent xmlns:mc="http://schemas.openxmlformats.org/markup-compatibility/2006">
              <mc:Choice xmlns:v="urn:schemas-microsoft-com:vml" Requires="v">
                <p:oleObj spid="_x0000_s21516" name="Equation" r:id="rId23" imgW="32004000" imgH="5791200" progId="">
                  <p:embed/>
                </p:oleObj>
              </mc:Choice>
              <mc:Fallback>
                <p:oleObj name="Equation" r:id="rId23" imgW="32004000" imgH="5791200" progId="">
                  <p:embed/>
                  <p:pic>
                    <p:nvPicPr>
                      <p:cNvPr id="0" name="图片 21515"/>
                      <p:cNvPicPr>
                        <a:picLocks noChangeAspect="1"/>
                      </p:cNvPicPr>
                      <p:nvPr/>
                    </p:nvPicPr>
                    <p:blipFill>
                      <a:blip r:embed="rId24"/>
                      <a:stretch>
                        <a:fillRect/>
                      </a:stretch>
                    </p:blipFill>
                    <p:spPr>
                      <a:xfrm>
                        <a:off x="548640" y="4653280"/>
                        <a:ext cx="3733800" cy="747713"/>
                      </a:xfrm>
                      <a:prstGeom prst="rect">
                        <a:avLst/>
                      </a:prstGeom>
                      <a:noFill/>
                      <a:ln w="9525">
                        <a:noFill/>
                      </a:ln>
                    </p:spPr>
                  </p:pic>
                </p:oleObj>
              </mc:Fallback>
            </mc:AlternateContent>
          </a:graphicData>
        </a:graphic>
      </p:graphicFrame>
      <p:graphicFrame>
        <p:nvGraphicFramePr>
          <p:cNvPr id="41" name="Object 2"/>
          <p:cNvGraphicFramePr>
            <a:graphicFrameLocks noChangeAspect="1"/>
          </p:cNvGraphicFramePr>
          <p:nvPr/>
        </p:nvGraphicFramePr>
        <p:xfrm>
          <a:off x="859790" y="5557839"/>
          <a:ext cx="6419850" cy="1144588"/>
        </p:xfrm>
        <a:graphic>
          <a:graphicData uri="http://schemas.openxmlformats.org/presentationml/2006/ole">
            <mc:AlternateContent xmlns:mc="http://schemas.openxmlformats.org/markup-compatibility/2006">
              <mc:Choice xmlns:v="urn:schemas-microsoft-com:vml" Requires="v">
                <p:oleObj spid="_x0000_s21517" name="公式" r:id="rId25" imgW="52730400" imgH="10058400" progId="">
                  <p:embed/>
                </p:oleObj>
              </mc:Choice>
              <mc:Fallback>
                <p:oleObj name="公式" r:id="rId25" imgW="52730400" imgH="10058400" progId="">
                  <p:embed/>
                  <p:pic>
                    <p:nvPicPr>
                      <p:cNvPr id="0" name="图片 21516"/>
                      <p:cNvPicPr>
                        <a:picLocks noChangeAspect="1"/>
                      </p:cNvPicPr>
                      <p:nvPr/>
                    </p:nvPicPr>
                    <p:blipFill>
                      <a:blip r:embed="rId26"/>
                      <a:stretch>
                        <a:fillRect/>
                      </a:stretch>
                    </p:blipFill>
                    <p:spPr>
                      <a:xfrm>
                        <a:off x="859790" y="5557839"/>
                        <a:ext cx="6419850" cy="1144588"/>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41"/>
                                        </p:tgtEl>
                                        <p:attrNameLst>
                                          <p:attrName>style.visibility</p:attrName>
                                        </p:attrNameLst>
                                      </p:cBhvr>
                                      <p:to>
                                        <p:strVal val="visible"/>
                                      </p:to>
                                    </p:set>
                                    <p:animEffect transition="in" filter="blinds(horizontal)">
                                      <p:cBhvr>
                                        <p:cTn id="12" dur="500"/>
                                        <p:tgtEl>
                                          <p:spTgt spid="727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vertical)">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linds(horizontal)">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ctrTitle"/>
          </p:nvPr>
        </p:nvSpPr>
        <p:spPr>
          <a:xfrm>
            <a:off x="838200" y="228600"/>
            <a:ext cx="5562600" cy="631825"/>
          </a:xfrm>
        </p:spPr>
        <p:txBody>
          <a:bodyPr>
            <a:normAutofit/>
          </a:bodyPr>
          <a:lstStyle/>
          <a:p>
            <a:r>
              <a:rPr lang="zh-CN" altLang="en-US" sz="2400" b="1" dirty="0" smtClean="0">
                <a:solidFill>
                  <a:srgbClr val="223C58"/>
                </a:solidFill>
                <a:ea typeface="黑体" panose="02010609060101010101" pitchFamily="49" charset="-122"/>
              </a:rPr>
              <a:t>康普顿公式推导（简单了解）：</a:t>
            </a:r>
            <a:endParaRPr lang="zh-CN" altLang="en-US" sz="2400" b="1" dirty="0">
              <a:solidFill>
                <a:srgbClr val="223C58"/>
              </a:solidFill>
              <a:ea typeface="黑体" panose="02010609060101010101" pitchFamily="49" charset="-122"/>
            </a:endParaRPr>
          </a:p>
        </p:txBody>
      </p:sp>
      <p:pic>
        <p:nvPicPr>
          <p:cNvPr id="174083" name="Picture 3"/>
          <p:cNvPicPr>
            <a:picLocks noChangeAspect="1" noChangeArrowheads="1"/>
          </p:cNvPicPr>
          <p:nvPr/>
        </p:nvPicPr>
        <p:blipFill>
          <a:blip r:embed="rId1" cstate="print"/>
          <a:srcRect/>
          <a:stretch>
            <a:fillRect/>
          </a:stretch>
        </p:blipFill>
        <p:spPr bwMode="auto">
          <a:xfrm>
            <a:off x="1066800" y="990600"/>
            <a:ext cx="7269149" cy="54106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bwMode="auto">
          <a:xfrm>
            <a:off x="457200" y="3124200"/>
            <a:ext cx="8423276" cy="977900"/>
            <a:chOff x="109" y="3471"/>
            <a:chExt cx="5306" cy="616"/>
          </a:xfrm>
        </p:grpSpPr>
        <p:sp>
          <p:nvSpPr>
            <p:cNvPr id="6" name="Text Box 5"/>
            <p:cNvSpPr txBox="1">
              <a:spLocks noChangeArrowheads="1"/>
            </p:cNvSpPr>
            <p:nvPr/>
          </p:nvSpPr>
          <p:spPr bwMode="auto">
            <a:xfrm>
              <a:off x="109" y="3559"/>
              <a:ext cx="2352" cy="327"/>
            </a:xfrm>
            <a:prstGeom prst="rect">
              <a:avLst/>
            </a:prstGeom>
            <a:noFill/>
            <a:ln w="28575">
              <a:noFill/>
              <a:miter lim="800000"/>
            </a:ln>
            <a:effectLst/>
          </p:spPr>
          <p:txBody>
            <a:bodyPr>
              <a:spAutoFit/>
            </a:bodyPr>
            <a:lstStyle/>
            <a:p>
              <a:pPr>
                <a:spcBef>
                  <a:spcPct val="50000"/>
                </a:spcBef>
              </a:pPr>
              <a:r>
                <a:rPr lang="en-US" altLang="zh-CN" sz="2800" b="1" dirty="0">
                  <a:solidFill>
                    <a:srgbClr val="CC0000"/>
                  </a:solidFill>
                  <a:latin typeface="Times New Roman" panose="02020603050405020304" pitchFamily="18" charset="0"/>
                </a:rPr>
                <a:t> </a:t>
              </a:r>
              <a:r>
                <a:rPr lang="zh-CN" altLang="en-US" sz="2800" dirty="0">
                  <a:solidFill>
                    <a:srgbClr val="CC0000"/>
                  </a:solidFill>
                  <a:latin typeface="黑体" panose="02010609060101010101" pitchFamily="49" charset="-122"/>
                  <a:ea typeface="黑体" panose="02010609060101010101" pitchFamily="49" charset="-122"/>
                </a:rPr>
                <a:t>康普顿波长 </a:t>
              </a:r>
              <a:endParaRPr lang="zh-CN" altLang="en-US" sz="2800" dirty="0">
                <a:solidFill>
                  <a:srgbClr val="CC0000"/>
                </a:solidFill>
                <a:latin typeface="黑体" panose="02010609060101010101" pitchFamily="49" charset="-122"/>
                <a:ea typeface="黑体" panose="02010609060101010101" pitchFamily="49" charset="-122"/>
              </a:endParaRPr>
            </a:p>
          </p:txBody>
        </p:sp>
        <p:graphicFrame>
          <p:nvGraphicFramePr>
            <p:cNvPr id="7" name="Object 6"/>
            <p:cNvGraphicFramePr>
              <a:graphicFrameLocks noChangeAspect="1"/>
            </p:cNvGraphicFramePr>
            <p:nvPr/>
          </p:nvGraphicFramePr>
          <p:xfrm>
            <a:off x="1496" y="3471"/>
            <a:ext cx="3919" cy="616"/>
          </p:xfrm>
          <a:graphic>
            <a:graphicData uri="http://schemas.openxmlformats.org/presentationml/2006/ole">
              <mc:AlternateContent xmlns:mc="http://schemas.openxmlformats.org/markup-compatibility/2006">
                <mc:Choice xmlns:v="urn:schemas-microsoft-com:vml" Requires="v">
                  <p:oleObj spid="_x0000_s22529" name="Equation" r:id="rId1" imgW="121005600" imgH="19202400" progId="">
                    <p:embed/>
                  </p:oleObj>
                </mc:Choice>
                <mc:Fallback>
                  <p:oleObj name="Equation" r:id="rId1" imgW="121005600" imgH="19202400" progId="">
                    <p:embed/>
                    <p:pic>
                      <p:nvPicPr>
                        <p:cNvPr id="0" name="图片 22528"/>
                        <p:cNvPicPr>
                          <a:picLocks noChangeAspect="1"/>
                        </p:cNvPicPr>
                        <p:nvPr/>
                      </p:nvPicPr>
                      <p:blipFill>
                        <a:blip r:embed="rId2"/>
                        <a:stretch>
                          <a:fillRect/>
                        </a:stretch>
                      </p:blipFill>
                      <p:spPr>
                        <a:xfrm>
                          <a:off x="1496" y="3471"/>
                          <a:ext cx="3919" cy="616"/>
                        </a:xfrm>
                        <a:prstGeom prst="rect">
                          <a:avLst/>
                        </a:prstGeom>
                        <a:gradFill rotWithShape="0">
                          <a:gsLst>
                            <a:gs pos="0">
                              <a:srgbClr val="4F81BD"/>
                            </a:gs>
                            <a:gs pos="50000">
                              <a:srgbClr val="FFFFFF"/>
                            </a:gs>
                            <a:gs pos="100000">
                              <a:srgbClr val="4F81BD"/>
                            </a:gs>
                          </a:gsLst>
                          <a:lin ang="5400000" scaled="1"/>
                          <a:tileRect/>
                        </a:gradFill>
                        <a:ln w="12700" cap="flat" cmpd="sng">
                          <a:solidFill>
                            <a:srgbClr val="006666"/>
                          </a:solidFill>
                          <a:prstDash val="solid"/>
                          <a:miter/>
                          <a:headEnd type="none" w="med" len="med"/>
                          <a:tailEnd type="none" w="med" len="med"/>
                        </a:ln>
                      </p:spPr>
                    </p:pic>
                  </p:oleObj>
                </mc:Fallback>
              </mc:AlternateContent>
            </a:graphicData>
          </a:graphic>
        </p:graphicFrame>
      </p:grpSp>
      <p:grpSp>
        <p:nvGrpSpPr>
          <p:cNvPr id="8" name="Group 10"/>
          <p:cNvGrpSpPr/>
          <p:nvPr/>
        </p:nvGrpSpPr>
        <p:grpSpPr bwMode="auto">
          <a:xfrm>
            <a:off x="304800" y="1447800"/>
            <a:ext cx="8382000" cy="1157288"/>
            <a:chOff x="240" y="474"/>
            <a:chExt cx="5280" cy="729"/>
          </a:xfrm>
        </p:grpSpPr>
        <p:sp>
          <p:nvSpPr>
            <p:cNvPr id="9" name="Rectangle 11"/>
            <p:cNvSpPr>
              <a:spLocks noChangeArrowheads="1"/>
            </p:cNvSpPr>
            <p:nvPr/>
          </p:nvSpPr>
          <p:spPr bwMode="auto">
            <a:xfrm>
              <a:off x="240" y="480"/>
              <a:ext cx="5280" cy="720"/>
            </a:xfrm>
            <a:prstGeom prst="rect">
              <a:avLst/>
            </a:prstGeom>
            <a:gradFill rotWithShape="0">
              <a:gsLst>
                <a:gs pos="0">
                  <a:schemeClr val="accent1"/>
                </a:gs>
                <a:gs pos="50000">
                  <a:schemeClr val="bg1"/>
                </a:gs>
                <a:gs pos="100000">
                  <a:schemeClr val="accent1"/>
                </a:gs>
              </a:gsLst>
              <a:lin ang="5400000" scaled="1"/>
            </a:gradFill>
            <a:ln w="9525">
              <a:solidFill>
                <a:srgbClr val="006666"/>
              </a:solidFill>
              <a:miter lim="800000"/>
              <a:tailEnd type="none" w="sm" len="lg"/>
            </a:ln>
            <a:effectLst/>
          </p:spPr>
          <p:txBody>
            <a:bodyPr wrap="none" anchor="ctr"/>
            <a:lstStyle/>
            <a:p>
              <a:endParaRPr lang="zh-CN" altLang="en-US"/>
            </a:p>
          </p:txBody>
        </p:sp>
        <p:graphicFrame>
          <p:nvGraphicFramePr>
            <p:cNvPr id="10" name="Object 12"/>
            <p:cNvGraphicFramePr>
              <a:graphicFrameLocks noChangeAspect="1"/>
            </p:cNvGraphicFramePr>
            <p:nvPr/>
          </p:nvGraphicFramePr>
          <p:xfrm>
            <a:off x="1632" y="474"/>
            <a:ext cx="3840" cy="729"/>
          </p:xfrm>
          <a:graphic>
            <a:graphicData uri="http://schemas.openxmlformats.org/presentationml/2006/ole">
              <mc:AlternateContent xmlns:mc="http://schemas.openxmlformats.org/markup-compatibility/2006">
                <mc:Choice xmlns:v="urn:schemas-microsoft-com:vml" Requires="v">
                  <p:oleObj spid="_x0000_s22530" name="Equation" r:id="rId3" imgW="101193600" imgH="19202400" progId="">
                    <p:embed/>
                  </p:oleObj>
                </mc:Choice>
                <mc:Fallback>
                  <p:oleObj name="Equation" r:id="rId3" imgW="101193600" imgH="19202400" progId="">
                    <p:embed/>
                    <p:pic>
                      <p:nvPicPr>
                        <p:cNvPr id="0" name="图片 22529"/>
                        <p:cNvPicPr>
                          <a:picLocks noChangeAspect="1"/>
                        </p:cNvPicPr>
                        <p:nvPr/>
                      </p:nvPicPr>
                      <p:blipFill>
                        <a:blip r:embed="rId4"/>
                        <a:stretch>
                          <a:fillRect/>
                        </a:stretch>
                      </p:blipFill>
                      <p:spPr>
                        <a:xfrm>
                          <a:off x="1632" y="474"/>
                          <a:ext cx="3840" cy="729"/>
                        </a:xfrm>
                        <a:prstGeom prst="rect">
                          <a:avLst/>
                        </a:prstGeom>
                        <a:noFill/>
                        <a:ln w="28575">
                          <a:noFill/>
                        </a:ln>
                      </p:spPr>
                    </p:pic>
                  </p:oleObj>
                </mc:Fallback>
              </mc:AlternateContent>
            </a:graphicData>
          </a:graphic>
        </p:graphicFrame>
        <p:sp>
          <p:nvSpPr>
            <p:cNvPr id="11" name="Text Box 13"/>
            <p:cNvSpPr txBox="1">
              <a:spLocks noChangeArrowheads="1"/>
            </p:cNvSpPr>
            <p:nvPr/>
          </p:nvSpPr>
          <p:spPr bwMode="auto">
            <a:xfrm>
              <a:off x="240" y="624"/>
              <a:ext cx="1728" cy="327"/>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3 </a:t>
              </a:r>
              <a:r>
                <a:rPr lang="zh-CN" altLang="en-US" sz="2800" dirty="0">
                  <a:solidFill>
                    <a:srgbClr val="CC0000"/>
                  </a:solidFill>
                  <a:latin typeface="黑体" panose="02010609060101010101" pitchFamily="49" charset="-122"/>
                  <a:ea typeface="黑体" panose="02010609060101010101" pitchFamily="49" charset="-122"/>
                </a:rPr>
                <a:t>康普顿公式</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12" name="Group 2"/>
          <p:cNvGrpSpPr/>
          <p:nvPr/>
        </p:nvGrpSpPr>
        <p:grpSpPr bwMode="auto">
          <a:xfrm>
            <a:off x="533400" y="4906963"/>
            <a:ext cx="7010400" cy="579438"/>
            <a:chOff x="336" y="1680"/>
            <a:chExt cx="4416" cy="365"/>
          </a:xfrm>
        </p:grpSpPr>
        <p:sp>
          <p:nvSpPr>
            <p:cNvPr id="13" name="Text Box 3"/>
            <p:cNvSpPr txBox="1">
              <a:spLocks noChangeArrowheads="1"/>
            </p:cNvSpPr>
            <p:nvPr/>
          </p:nvSpPr>
          <p:spPr bwMode="auto">
            <a:xfrm>
              <a:off x="336" y="1680"/>
              <a:ext cx="4416" cy="327"/>
            </a:xfrm>
            <a:prstGeom prst="rect">
              <a:avLst/>
            </a:prstGeom>
            <a:noFill/>
            <a:ln w="9525">
              <a:noFill/>
              <a:miter lim="800000"/>
            </a:ln>
            <a:effectLst/>
          </p:spPr>
          <p:txBody>
            <a:bodyPr>
              <a:spAutoFit/>
            </a:bodyPr>
            <a:lstStyle/>
            <a:p>
              <a:pPr>
                <a:buFontTx/>
                <a:buBlip>
                  <a:blip r:embed="rId5"/>
                </a:buBlip>
              </a:pPr>
              <a:r>
                <a:rPr lang="zh-CN" altLang="en-US" sz="2800" dirty="0">
                  <a:latin typeface="黑体" panose="02010609060101010101" pitchFamily="49" charset="-122"/>
                  <a:ea typeface="黑体" panose="02010609060101010101" pitchFamily="49" charset="-122"/>
                </a:rPr>
                <a:t> 散射光波长的改变量    仅与  有关</a:t>
              </a:r>
              <a:endParaRPr lang="zh-CN" altLang="en-US" sz="2800" dirty="0">
                <a:latin typeface="黑体" panose="02010609060101010101" pitchFamily="49" charset="-122"/>
                <a:ea typeface="黑体" panose="02010609060101010101" pitchFamily="49" charset="-122"/>
              </a:endParaRPr>
            </a:p>
          </p:txBody>
        </p:sp>
        <p:graphicFrame>
          <p:nvGraphicFramePr>
            <p:cNvPr id="14" name="Object 4"/>
            <p:cNvGraphicFramePr>
              <a:graphicFrameLocks noChangeAspect="1"/>
            </p:cNvGraphicFramePr>
            <p:nvPr/>
          </p:nvGraphicFramePr>
          <p:xfrm>
            <a:off x="2736" y="1699"/>
            <a:ext cx="432" cy="317"/>
          </p:xfrm>
          <a:graphic>
            <a:graphicData uri="http://schemas.openxmlformats.org/presentationml/2006/ole">
              <mc:AlternateContent xmlns:mc="http://schemas.openxmlformats.org/markup-compatibility/2006">
                <mc:Choice xmlns:v="urn:schemas-microsoft-com:vml" Requires="v">
                  <p:oleObj spid="_x0000_s22531" name="公式" r:id="rId6" imgW="5791200" imgH="4267200" progId="">
                    <p:embed/>
                  </p:oleObj>
                </mc:Choice>
                <mc:Fallback>
                  <p:oleObj name="公式" r:id="rId6" imgW="5791200" imgH="4267200" progId="">
                    <p:embed/>
                    <p:pic>
                      <p:nvPicPr>
                        <p:cNvPr id="0" name="图片 22530"/>
                        <p:cNvPicPr>
                          <a:picLocks noChangeAspect="1"/>
                        </p:cNvPicPr>
                        <p:nvPr/>
                      </p:nvPicPr>
                      <p:blipFill>
                        <a:blip r:embed="rId7"/>
                        <a:stretch>
                          <a:fillRect/>
                        </a:stretch>
                      </p:blipFill>
                      <p:spPr>
                        <a:xfrm>
                          <a:off x="2736" y="1699"/>
                          <a:ext cx="432" cy="317"/>
                        </a:xfrm>
                        <a:prstGeom prst="rect">
                          <a:avLst/>
                        </a:prstGeom>
                        <a:noFill/>
                        <a:ln w="9525">
                          <a:noFill/>
                        </a:ln>
                      </p:spPr>
                    </p:pic>
                  </p:oleObj>
                </mc:Fallback>
              </mc:AlternateContent>
            </a:graphicData>
          </a:graphic>
        </p:graphicFrame>
        <p:graphicFrame>
          <p:nvGraphicFramePr>
            <p:cNvPr id="15" name="Object 5"/>
            <p:cNvGraphicFramePr>
              <a:graphicFrameLocks noChangeAspect="1"/>
            </p:cNvGraphicFramePr>
            <p:nvPr/>
          </p:nvGraphicFramePr>
          <p:xfrm>
            <a:off x="3600" y="1680"/>
            <a:ext cx="260" cy="365"/>
          </p:xfrm>
          <a:graphic>
            <a:graphicData uri="http://schemas.openxmlformats.org/presentationml/2006/ole">
              <mc:AlternateContent xmlns:mc="http://schemas.openxmlformats.org/markup-compatibility/2006">
                <mc:Choice xmlns:v="urn:schemas-microsoft-com:vml" Requires="v">
                  <p:oleObj spid="_x0000_s22532" name="公式" r:id="rId8" imgW="3048000" imgH="4267200" progId="">
                    <p:embed/>
                  </p:oleObj>
                </mc:Choice>
                <mc:Fallback>
                  <p:oleObj name="公式" r:id="rId8" imgW="3048000" imgH="4267200" progId="">
                    <p:embed/>
                    <p:pic>
                      <p:nvPicPr>
                        <p:cNvPr id="0" name="图片 22531"/>
                        <p:cNvPicPr>
                          <a:picLocks noChangeAspect="1"/>
                        </p:cNvPicPr>
                        <p:nvPr/>
                      </p:nvPicPr>
                      <p:blipFill>
                        <a:blip r:embed="rId9"/>
                        <a:stretch>
                          <a:fillRect/>
                        </a:stretch>
                      </p:blipFill>
                      <p:spPr>
                        <a:xfrm>
                          <a:off x="3600" y="1680"/>
                          <a:ext cx="260" cy="365"/>
                        </a:xfrm>
                        <a:prstGeom prst="rect">
                          <a:avLst/>
                        </a:prstGeom>
                        <a:noFill/>
                        <a:ln w="9525">
                          <a:noFill/>
                        </a:ln>
                      </p:spPr>
                    </p:pic>
                  </p:oleObj>
                </mc:Fallback>
              </mc:AlternateContent>
            </a:graphicData>
          </a:graphic>
        </p:graphicFrame>
      </p:grpSp>
      <p:graphicFrame>
        <p:nvGraphicFramePr>
          <p:cNvPr id="16" name="Object 6"/>
          <p:cNvGraphicFramePr>
            <a:graphicFrameLocks noChangeAspect="1"/>
          </p:cNvGraphicFramePr>
          <p:nvPr/>
        </p:nvGraphicFramePr>
        <p:xfrm>
          <a:off x="990600" y="5440363"/>
          <a:ext cx="2514600" cy="614363"/>
        </p:xfrm>
        <a:graphic>
          <a:graphicData uri="http://schemas.openxmlformats.org/presentationml/2006/ole">
            <mc:AlternateContent xmlns:mc="http://schemas.openxmlformats.org/markup-compatibility/2006">
              <mc:Choice xmlns:v="urn:schemas-microsoft-com:vml" Requires="v">
                <p:oleObj spid="_x0000_s22533" name="公式" r:id="rId10" imgW="19812000" imgH="4876800" progId="">
                  <p:embed/>
                </p:oleObj>
              </mc:Choice>
              <mc:Fallback>
                <p:oleObj name="公式" r:id="rId10" imgW="19812000" imgH="4876800" progId="">
                  <p:embed/>
                  <p:pic>
                    <p:nvPicPr>
                      <p:cNvPr id="0" name="图片 22532"/>
                      <p:cNvPicPr>
                        <a:picLocks noChangeAspect="1"/>
                      </p:cNvPicPr>
                      <p:nvPr/>
                    </p:nvPicPr>
                    <p:blipFill>
                      <a:blip r:embed="rId11"/>
                      <a:stretch>
                        <a:fillRect/>
                      </a:stretch>
                    </p:blipFill>
                    <p:spPr>
                      <a:xfrm>
                        <a:off x="990600" y="5440363"/>
                        <a:ext cx="2514600" cy="614363"/>
                      </a:xfrm>
                      <a:prstGeom prst="rect">
                        <a:avLst/>
                      </a:prstGeom>
                      <a:noFill/>
                      <a:ln w="9525">
                        <a:noFill/>
                      </a:ln>
                    </p:spPr>
                  </p:pic>
                </p:oleObj>
              </mc:Fallback>
            </mc:AlternateContent>
          </a:graphicData>
        </a:graphic>
      </p:graphicFrame>
      <p:graphicFrame>
        <p:nvGraphicFramePr>
          <p:cNvPr id="17" name="Object 7"/>
          <p:cNvGraphicFramePr>
            <a:graphicFrameLocks noChangeAspect="1"/>
          </p:cNvGraphicFramePr>
          <p:nvPr/>
        </p:nvGraphicFramePr>
        <p:xfrm>
          <a:off x="4114800" y="5440363"/>
          <a:ext cx="3733800" cy="547688"/>
        </p:xfrm>
        <a:graphic>
          <a:graphicData uri="http://schemas.openxmlformats.org/presentationml/2006/ole">
            <mc:AlternateContent xmlns:mc="http://schemas.openxmlformats.org/markup-compatibility/2006">
              <mc:Choice xmlns:v="urn:schemas-microsoft-com:vml" Requires="v">
                <p:oleObj spid="_x0000_s22534" name="公式" r:id="rId12" imgW="63398400" imgH="9144000" progId="">
                  <p:embed/>
                </p:oleObj>
              </mc:Choice>
              <mc:Fallback>
                <p:oleObj name="公式" r:id="rId12" imgW="63398400" imgH="9144000" progId="">
                  <p:embed/>
                  <p:pic>
                    <p:nvPicPr>
                      <p:cNvPr id="0" name="图片 22533"/>
                      <p:cNvPicPr>
                        <a:picLocks noChangeAspect="1"/>
                      </p:cNvPicPr>
                      <p:nvPr/>
                    </p:nvPicPr>
                    <p:blipFill>
                      <a:blip r:embed="rId13"/>
                      <a:stretch>
                        <a:fillRect/>
                      </a:stretch>
                    </p:blipFill>
                    <p:spPr>
                      <a:xfrm>
                        <a:off x="4114800" y="5440363"/>
                        <a:ext cx="3733800" cy="547688"/>
                      </a:xfrm>
                      <a:prstGeom prst="rect">
                        <a:avLst/>
                      </a:prstGeom>
                      <a:noFill/>
                      <a:ln w="9525">
                        <a:noFill/>
                      </a:ln>
                    </p:spPr>
                  </p:pic>
                </p:oleObj>
              </mc:Fallback>
            </mc:AlternateContent>
          </a:graphicData>
        </a:graphic>
      </p:graphicFrame>
      <p:sp>
        <p:nvSpPr>
          <p:cNvPr id="18" name="Text Box 8"/>
          <p:cNvSpPr txBox="1">
            <a:spLocks noChangeArrowheads="1"/>
          </p:cNvSpPr>
          <p:nvPr/>
        </p:nvSpPr>
        <p:spPr bwMode="auto">
          <a:xfrm>
            <a:off x="533400" y="6049963"/>
            <a:ext cx="3962400" cy="519112"/>
          </a:xfrm>
          <a:prstGeom prst="rect">
            <a:avLst/>
          </a:prstGeom>
          <a:noFill/>
          <a:ln w="9525">
            <a:noFill/>
            <a:miter lim="800000"/>
          </a:ln>
          <a:effectLst/>
        </p:spPr>
        <p:txBody>
          <a:bodyPr>
            <a:spAutoFit/>
          </a:bodyPr>
          <a:lstStyle/>
          <a:p>
            <a:pPr>
              <a:buFontTx/>
              <a:buBlip>
                <a:blip r:embed="rId5"/>
              </a:buBlip>
            </a:pPr>
            <a:r>
              <a:rPr lang="zh-CN" altLang="en-US" sz="2800" dirty="0">
                <a:latin typeface="黑体" panose="02010609060101010101" pitchFamily="49" charset="-122"/>
                <a:ea typeface="黑体" panose="02010609060101010101" pitchFamily="49" charset="-122"/>
              </a:rPr>
              <a:t> 散射光子能量减小</a:t>
            </a:r>
            <a:endParaRPr lang="zh-CN" altLang="en-US" sz="2800" dirty="0">
              <a:latin typeface="黑体" panose="02010609060101010101" pitchFamily="49" charset="-122"/>
              <a:ea typeface="黑体" panose="02010609060101010101" pitchFamily="49" charset="-122"/>
            </a:endParaRPr>
          </a:p>
        </p:txBody>
      </p:sp>
      <p:graphicFrame>
        <p:nvGraphicFramePr>
          <p:cNvPr id="19" name="Object 9"/>
          <p:cNvGraphicFramePr>
            <a:graphicFrameLocks noChangeAspect="1"/>
          </p:cNvGraphicFramePr>
          <p:nvPr/>
        </p:nvGraphicFramePr>
        <p:xfrm>
          <a:off x="4095750" y="5973763"/>
          <a:ext cx="2686050" cy="731837"/>
        </p:xfrm>
        <a:graphic>
          <a:graphicData uri="http://schemas.openxmlformats.org/presentationml/2006/ole">
            <mc:AlternateContent xmlns:mc="http://schemas.openxmlformats.org/markup-compatibility/2006">
              <mc:Choice xmlns:v="urn:schemas-microsoft-com:vml" Requires="v">
                <p:oleObj spid="_x0000_s22535" name="公式" r:id="rId14" imgW="20116800" imgH="5486400" progId="">
                  <p:embed/>
                </p:oleObj>
              </mc:Choice>
              <mc:Fallback>
                <p:oleObj name="公式" r:id="rId14" imgW="20116800" imgH="5486400" progId="">
                  <p:embed/>
                  <p:pic>
                    <p:nvPicPr>
                      <p:cNvPr id="0" name="图片 22534"/>
                      <p:cNvPicPr>
                        <a:picLocks noChangeAspect="1"/>
                      </p:cNvPicPr>
                      <p:nvPr/>
                    </p:nvPicPr>
                    <p:blipFill>
                      <a:blip r:embed="rId15"/>
                      <a:stretch>
                        <a:fillRect/>
                      </a:stretch>
                    </p:blipFill>
                    <p:spPr>
                      <a:xfrm>
                        <a:off x="4095750" y="5973763"/>
                        <a:ext cx="2686050" cy="731837"/>
                      </a:xfrm>
                      <a:prstGeom prst="rect">
                        <a:avLst/>
                      </a:prstGeom>
                      <a:noFill/>
                      <a:ln w="9525">
                        <a:noFill/>
                      </a:ln>
                    </p:spPr>
                  </p:pic>
                </p:oleObj>
              </mc:Fallback>
            </mc:AlternateContent>
          </a:graphicData>
        </a:graphic>
      </p:graphicFrame>
      <p:sp>
        <p:nvSpPr>
          <p:cNvPr id="20" name="Text Box 14"/>
          <p:cNvSpPr txBox="1">
            <a:spLocks noChangeArrowheads="1"/>
          </p:cNvSpPr>
          <p:nvPr/>
        </p:nvSpPr>
        <p:spPr bwMode="auto">
          <a:xfrm>
            <a:off x="457200" y="4297363"/>
            <a:ext cx="1524000" cy="519113"/>
          </a:xfrm>
          <a:prstGeom prst="rect">
            <a:avLst/>
          </a:prstGeom>
          <a:noFill/>
          <a:ln w="9525">
            <a:noFill/>
            <a:miter lim="800000"/>
            <a:tailEnd type="none" w="sm" len="lg"/>
          </a:ln>
          <a:effectLst/>
        </p:spPr>
        <p:txBody>
          <a:bodyPr wrap="square">
            <a:spAutoFit/>
          </a:bodyPr>
          <a:lstStyle/>
          <a:p>
            <a:r>
              <a:rPr lang="en-US" altLang="zh-CN" sz="2800" dirty="0">
                <a:solidFill>
                  <a:srgbClr val="C00000"/>
                </a:solidFill>
                <a:latin typeface="黑体" panose="02010609060101010101" pitchFamily="49" charset="-122"/>
                <a:ea typeface="黑体" panose="02010609060101010101" pitchFamily="49" charset="-122"/>
              </a:rPr>
              <a:t>4</a:t>
            </a:r>
            <a:r>
              <a:rPr lang="zh-CN" altLang="en-US" sz="2800" dirty="0">
                <a:solidFill>
                  <a:srgbClr val="C00000"/>
                </a:solidFill>
                <a:latin typeface="黑体" panose="02010609060101010101" pitchFamily="49" charset="-122"/>
                <a:ea typeface="黑体" panose="02010609060101010101" pitchFamily="49" charset="-122"/>
              </a:rPr>
              <a:t> 结论</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21" name="Text Box 20"/>
          <p:cNvSpPr txBox="1">
            <a:spLocks noChangeArrowheads="1"/>
          </p:cNvSpPr>
          <p:nvPr/>
        </p:nvSpPr>
        <p:spPr bwMode="auto">
          <a:xfrm>
            <a:off x="685230" y="215325"/>
            <a:ext cx="3734369"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三 光子理论的解释</a:t>
            </a:r>
            <a:endParaRPr lang="zh-CN" altLang="en-US" sz="3200" b="1" dirty="0">
              <a:solidFill>
                <a:srgbClr val="00B050"/>
              </a:solidFill>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457200" y="1081087"/>
            <a:ext cx="1447800" cy="523220"/>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5 </a:t>
            </a:r>
            <a:r>
              <a:rPr lang="zh-CN" altLang="en-US" sz="2800" dirty="0">
                <a:solidFill>
                  <a:srgbClr val="C00000"/>
                </a:solidFill>
                <a:latin typeface="黑体" panose="02010609060101010101" pitchFamily="49" charset="-122"/>
                <a:ea typeface="黑体" panose="02010609060101010101" pitchFamily="49" charset="-122"/>
              </a:rPr>
              <a:t>讨论</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75779" name="Text Box 3"/>
          <p:cNvSpPr txBox="1">
            <a:spLocks noChangeArrowheads="1"/>
          </p:cNvSpPr>
          <p:nvPr/>
        </p:nvSpPr>
        <p:spPr bwMode="auto">
          <a:xfrm>
            <a:off x="0" y="4520267"/>
            <a:ext cx="2514600" cy="523220"/>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）物理意义</a:t>
            </a:r>
            <a:endParaRPr lang="zh-CN" altLang="en-US" sz="2800" dirty="0">
              <a:latin typeface="黑体" panose="02010609060101010101" pitchFamily="49" charset="-122"/>
              <a:ea typeface="黑体" panose="02010609060101010101" pitchFamily="49" charset="-122"/>
            </a:endParaRPr>
          </a:p>
        </p:txBody>
      </p:sp>
      <p:sp>
        <p:nvSpPr>
          <p:cNvPr id="75781" name="Rectangle 5"/>
          <p:cNvSpPr>
            <a:spLocks noChangeArrowheads="1"/>
          </p:cNvSpPr>
          <p:nvPr/>
        </p:nvSpPr>
        <p:spPr bwMode="auto">
          <a:xfrm>
            <a:off x="0" y="1700867"/>
            <a:ext cx="9144000" cy="523220"/>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）若         则       </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可见光观察</a:t>
            </a:r>
            <a:r>
              <a:rPr lang="zh-CN" altLang="en-US" sz="2800" dirty="0">
                <a:solidFill>
                  <a:srgbClr val="CC0000"/>
                </a:solidFill>
                <a:latin typeface="黑体" panose="02010609060101010101" pitchFamily="49" charset="-122"/>
                <a:ea typeface="黑体" panose="02010609060101010101" pitchFamily="49" charset="-122"/>
              </a:rPr>
              <a:t>不</a:t>
            </a:r>
            <a:r>
              <a:rPr lang="zh-CN" altLang="en-US" sz="2800" dirty="0">
                <a:latin typeface="黑体" panose="02010609060101010101" pitchFamily="49" charset="-122"/>
                <a:ea typeface="黑体" panose="02010609060101010101" pitchFamily="49" charset="-122"/>
              </a:rPr>
              <a:t>到康普顿效应</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75782" name="Object 6"/>
          <p:cNvGraphicFramePr>
            <a:graphicFrameLocks noChangeAspect="1"/>
          </p:cNvGraphicFramePr>
          <p:nvPr/>
        </p:nvGraphicFramePr>
        <p:xfrm>
          <a:off x="1295400" y="1714499"/>
          <a:ext cx="1676400" cy="585788"/>
        </p:xfrm>
        <a:graphic>
          <a:graphicData uri="http://schemas.openxmlformats.org/presentationml/2006/ole">
            <mc:AlternateContent xmlns:mc="http://schemas.openxmlformats.org/markup-compatibility/2006">
              <mc:Choice xmlns:v="urn:schemas-microsoft-com:vml" Requires="v">
                <p:oleObj spid="_x0000_s23553" name="Equation" r:id="rId1" imgW="25908000" imgH="9144000" progId="">
                  <p:embed/>
                </p:oleObj>
              </mc:Choice>
              <mc:Fallback>
                <p:oleObj name="Equation" r:id="rId1" imgW="25908000" imgH="9144000" progId="">
                  <p:embed/>
                  <p:pic>
                    <p:nvPicPr>
                      <p:cNvPr id="0" name="图片 23552"/>
                      <p:cNvPicPr>
                        <a:picLocks noChangeAspect="1"/>
                      </p:cNvPicPr>
                      <p:nvPr/>
                    </p:nvPicPr>
                    <p:blipFill>
                      <a:blip r:embed="rId2"/>
                      <a:stretch>
                        <a:fillRect/>
                      </a:stretch>
                    </p:blipFill>
                    <p:spPr>
                      <a:xfrm>
                        <a:off x="1295400" y="1714499"/>
                        <a:ext cx="1676400" cy="585788"/>
                      </a:xfrm>
                      <a:prstGeom prst="rect">
                        <a:avLst/>
                      </a:prstGeom>
                      <a:noFill/>
                      <a:ln w="9525">
                        <a:noFill/>
                      </a:ln>
                    </p:spPr>
                  </p:pic>
                </p:oleObj>
              </mc:Fallback>
            </mc:AlternateContent>
          </a:graphicData>
        </a:graphic>
      </p:graphicFrame>
      <p:graphicFrame>
        <p:nvGraphicFramePr>
          <p:cNvPr id="75783" name="Object 7"/>
          <p:cNvGraphicFramePr>
            <a:graphicFrameLocks noChangeAspect="1"/>
          </p:cNvGraphicFramePr>
          <p:nvPr/>
        </p:nvGraphicFramePr>
        <p:xfrm>
          <a:off x="3276600" y="1690687"/>
          <a:ext cx="1447800" cy="647700"/>
        </p:xfrm>
        <a:graphic>
          <a:graphicData uri="http://schemas.openxmlformats.org/presentationml/2006/ole">
            <mc:AlternateContent xmlns:mc="http://schemas.openxmlformats.org/markup-compatibility/2006">
              <mc:Choice xmlns:v="urn:schemas-microsoft-com:vml" Requires="v">
                <p:oleObj spid="_x0000_s23554" name="公式" r:id="rId3" imgW="10058400" imgH="5486400" progId="">
                  <p:embed/>
                </p:oleObj>
              </mc:Choice>
              <mc:Fallback>
                <p:oleObj name="公式" r:id="rId3" imgW="10058400" imgH="5486400" progId="">
                  <p:embed/>
                  <p:pic>
                    <p:nvPicPr>
                      <p:cNvPr id="0" name="图片 23553"/>
                      <p:cNvPicPr>
                        <a:picLocks noChangeAspect="1"/>
                      </p:cNvPicPr>
                      <p:nvPr/>
                    </p:nvPicPr>
                    <p:blipFill>
                      <a:blip r:embed="rId4"/>
                      <a:stretch>
                        <a:fillRect/>
                      </a:stretch>
                    </p:blipFill>
                    <p:spPr>
                      <a:xfrm>
                        <a:off x="3276600" y="1690687"/>
                        <a:ext cx="1447800" cy="647700"/>
                      </a:xfrm>
                      <a:prstGeom prst="rect">
                        <a:avLst/>
                      </a:prstGeom>
                      <a:noFill/>
                      <a:ln w="9525">
                        <a:noFill/>
                      </a:ln>
                    </p:spPr>
                  </p:pic>
                </p:oleObj>
              </mc:Fallback>
            </mc:AlternateContent>
          </a:graphicData>
        </a:graphic>
      </p:graphicFrame>
      <p:sp>
        <p:nvSpPr>
          <p:cNvPr id="75784" name="Rectangle 8"/>
          <p:cNvSpPr>
            <a:spLocks noChangeArrowheads="1"/>
          </p:cNvSpPr>
          <p:nvPr/>
        </p:nvSpPr>
        <p:spPr bwMode="auto">
          <a:xfrm>
            <a:off x="228600" y="5195887"/>
            <a:ext cx="8610600" cy="519113"/>
          </a:xfrm>
          <a:prstGeom prst="rect">
            <a:avLst/>
          </a:prstGeom>
          <a:noFill/>
          <a:ln w="9525">
            <a:noFill/>
            <a:miter lim="800000"/>
            <a:tailEnd type="none" w="sm" len="lg"/>
          </a:ln>
          <a:effectLst/>
        </p:spPr>
        <p:txBody>
          <a:bodyPr>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光子假设的正确性，狭义相对论力学的正确性</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p:txBody>
      </p:sp>
      <p:sp>
        <p:nvSpPr>
          <p:cNvPr id="75785" name="Rectangle 9"/>
          <p:cNvSpPr>
            <a:spLocks noChangeArrowheads="1"/>
          </p:cNvSpPr>
          <p:nvPr/>
        </p:nvSpPr>
        <p:spPr bwMode="auto">
          <a:xfrm>
            <a:off x="228600" y="5805487"/>
            <a:ext cx="7702550" cy="519113"/>
          </a:xfrm>
          <a:prstGeom prst="rect">
            <a:avLst/>
          </a:prstGeom>
          <a:noFill/>
          <a:ln w="9525">
            <a:noFill/>
            <a:miter lim="800000"/>
            <a:tailEnd type="none" w="sm" len="lg"/>
          </a:ln>
          <a:effectLst/>
        </p:spPr>
        <p:txBody>
          <a:bodyPr>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微观粒子也遵守</a:t>
            </a:r>
            <a:r>
              <a:rPr lang="zh-CN" altLang="en-US" sz="2800" dirty="0">
                <a:solidFill>
                  <a:srgbClr val="CC0000"/>
                </a:solidFill>
                <a:latin typeface="黑体" panose="02010609060101010101" pitchFamily="49" charset="-122"/>
                <a:ea typeface="黑体" panose="02010609060101010101" pitchFamily="49" charset="-122"/>
              </a:rPr>
              <a:t>能量守恒</a:t>
            </a:r>
            <a:r>
              <a:rPr lang="zh-CN" altLang="en-US" sz="2800" dirty="0">
                <a:latin typeface="黑体" panose="02010609060101010101" pitchFamily="49" charset="-122"/>
                <a:ea typeface="黑体" panose="02010609060101010101" pitchFamily="49" charset="-122"/>
              </a:rPr>
              <a:t>和</a:t>
            </a:r>
            <a:r>
              <a:rPr lang="zh-CN" altLang="en-US" sz="2800" dirty="0">
                <a:solidFill>
                  <a:srgbClr val="CC0000"/>
                </a:solidFill>
                <a:latin typeface="黑体" panose="02010609060101010101" pitchFamily="49" charset="-122"/>
                <a:ea typeface="黑体" panose="02010609060101010101" pitchFamily="49" charset="-122"/>
              </a:rPr>
              <a:t>动量守恒</a:t>
            </a:r>
            <a:r>
              <a:rPr lang="zh-CN" altLang="en-US" sz="2800" dirty="0">
                <a:latin typeface="黑体" panose="02010609060101010101" pitchFamily="49" charset="-122"/>
                <a:ea typeface="黑体" panose="02010609060101010101" pitchFamily="49" charset="-122"/>
              </a:rPr>
              <a:t>定律</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2" name="Group 10"/>
          <p:cNvGrpSpPr/>
          <p:nvPr/>
        </p:nvGrpSpPr>
        <p:grpSpPr bwMode="auto">
          <a:xfrm>
            <a:off x="0" y="2271712"/>
            <a:ext cx="8915400" cy="1095375"/>
            <a:chOff x="144" y="1815"/>
            <a:chExt cx="5616" cy="690"/>
          </a:xfrm>
        </p:grpSpPr>
        <p:sp>
          <p:nvSpPr>
            <p:cNvPr id="75787" name="Text Box 11"/>
            <p:cNvSpPr txBox="1">
              <a:spLocks noChangeArrowheads="1"/>
            </p:cNvSpPr>
            <p:nvPr/>
          </p:nvSpPr>
          <p:spPr bwMode="auto">
            <a:xfrm>
              <a:off x="144" y="1830"/>
              <a:ext cx="5616" cy="330"/>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与  的关系</a:t>
              </a:r>
              <a:r>
                <a:rPr lang="zh-CN" altLang="en-US" sz="2800" dirty="0">
                  <a:solidFill>
                    <a:srgbClr val="CC0000"/>
                  </a:solidFill>
                  <a:latin typeface="黑体" panose="02010609060101010101" pitchFamily="49" charset="-122"/>
                  <a:ea typeface="黑体" panose="02010609060101010101" pitchFamily="49" charset="-122"/>
                </a:rPr>
                <a:t>与物质无关</a:t>
              </a:r>
              <a:r>
                <a:rPr lang="zh-CN" altLang="en-US" sz="2800" dirty="0">
                  <a:latin typeface="黑体" panose="02010609060101010101" pitchFamily="49" charset="-122"/>
                  <a:ea typeface="黑体" panose="02010609060101010101" pitchFamily="49" charset="-122"/>
                </a:rPr>
                <a:t>，是光子与近自由电子</a:t>
              </a:r>
              <a:endParaRPr lang="zh-CN" altLang="en-US" sz="2800" dirty="0">
                <a:latin typeface="黑体" panose="02010609060101010101" pitchFamily="49" charset="-122"/>
                <a:ea typeface="黑体" panose="02010609060101010101" pitchFamily="49" charset="-122"/>
              </a:endParaRPr>
            </a:p>
          </p:txBody>
        </p:sp>
        <p:graphicFrame>
          <p:nvGraphicFramePr>
            <p:cNvPr id="75788" name="Object 12"/>
            <p:cNvGraphicFramePr>
              <a:graphicFrameLocks noChangeAspect="1"/>
            </p:cNvGraphicFramePr>
            <p:nvPr/>
          </p:nvGraphicFramePr>
          <p:xfrm>
            <a:off x="768" y="1815"/>
            <a:ext cx="480" cy="354"/>
          </p:xfrm>
          <a:graphic>
            <a:graphicData uri="http://schemas.openxmlformats.org/presentationml/2006/ole">
              <mc:AlternateContent xmlns:mc="http://schemas.openxmlformats.org/markup-compatibility/2006">
                <mc:Choice xmlns:v="urn:schemas-microsoft-com:vml" Requires="v">
                  <p:oleObj spid="_x0000_s23555" name="公式" r:id="rId6" imgW="5791200" imgH="4267200" progId="">
                    <p:embed/>
                  </p:oleObj>
                </mc:Choice>
                <mc:Fallback>
                  <p:oleObj name="公式" r:id="rId6" imgW="5791200" imgH="4267200" progId="">
                    <p:embed/>
                    <p:pic>
                      <p:nvPicPr>
                        <p:cNvPr id="0" name="图片 23554"/>
                        <p:cNvPicPr>
                          <a:picLocks noChangeAspect="1"/>
                        </p:cNvPicPr>
                        <p:nvPr/>
                      </p:nvPicPr>
                      <p:blipFill>
                        <a:blip r:embed="rId7"/>
                        <a:stretch>
                          <a:fillRect/>
                        </a:stretch>
                      </p:blipFill>
                      <p:spPr>
                        <a:xfrm>
                          <a:off x="768" y="1815"/>
                          <a:ext cx="480" cy="354"/>
                        </a:xfrm>
                        <a:prstGeom prst="rect">
                          <a:avLst/>
                        </a:prstGeom>
                        <a:noFill/>
                        <a:ln w="9525">
                          <a:noFill/>
                        </a:ln>
                      </p:spPr>
                    </p:pic>
                  </p:oleObj>
                </mc:Fallback>
              </mc:AlternateContent>
            </a:graphicData>
          </a:graphic>
        </p:graphicFrame>
        <p:graphicFrame>
          <p:nvGraphicFramePr>
            <p:cNvPr id="75789" name="Object 13"/>
            <p:cNvGraphicFramePr>
              <a:graphicFrameLocks noChangeAspect="1"/>
            </p:cNvGraphicFramePr>
            <p:nvPr/>
          </p:nvGraphicFramePr>
          <p:xfrm>
            <a:off x="1405" y="1830"/>
            <a:ext cx="275" cy="387"/>
          </p:xfrm>
          <a:graphic>
            <a:graphicData uri="http://schemas.openxmlformats.org/presentationml/2006/ole">
              <mc:AlternateContent xmlns:mc="http://schemas.openxmlformats.org/markup-compatibility/2006">
                <mc:Choice xmlns:v="urn:schemas-microsoft-com:vml" Requires="v">
                  <p:oleObj spid="_x0000_s23556" name="公式" r:id="rId8" imgW="3048000" imgH="4267200" progId="">
                    <p:embed/>
                  </p:oleObj>
                </mc:Choice>
                <mc:Fallback>
                  <p:oleObj name="公式" r:id="rId8" imgW="3048000" imgH="4267200" progId="">
                    <p:embed/>
                    <p:pic>
                      <p:nvPicPr>
                        <p:cNvPr id="0" name="图片 23555"/>
                        <p:cNvPicPr>
                          <a:picLocks noChangeAspect="1"/>
                        </p:cNvPicPr>
                        <p:nvPr/>
                      </p:nvPicPr>
                      <p:blipFill>
                        <a:blip r:embed="rId9"/>
                        <a:stretch>
                          <a:fillRect/>
                        </a:stretch>
                      </p:blipFill>
                      <p:spPr>
                        <a:xfrm>
                          <a:off x="1405" y="1830"/>
                          <a:ext cx="275" cy="387"/>
                        </a:xfrm>
                        <a:prstGeom prst="rect">
                          <a:avLst/>
                        </a:prstGeom>
                        <a:noFill/>
                        <a:ln w="9525">
                          <a:noFill/>
                        </a:ln>
                      </p:spPr>
                    </p:pic>
                  </p:oleObj>
                </mc:Fallback>
              </mc:AlternateContent>
            </a:graphicData>
          </a:graphic>
        </p:graphicFrame>
        <p:sp>
          <p:nvSpPr>
            <p:cNvPr id="75790" name="Rectangle 14"/>
            <p:cNvSpPr>
              <a:spLocks noChangeArrowheads="1"/>
            </p:cNvSpPr>
            <p:nvPr/>
          </p:nvSpPr>
          <p:spPr bwMode="auto">
            <a:xfrm>
              <a:off x="336" y="2178"/>
              <a:ext cx="1968"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间的相互作用</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grpSp>
        <p:nvGrpSpPr>
          <p:cNvPr id="3" name="Group 15"/>
          <p:cNvGrpSpPr/>
          <p:nvPr/>
        </p:nvGrpSpPr>
        <p:grpSpPr bwMode="auto">
          <a:xfrm>
            <a:off x="0" y="3443287"/>
            <a:ext cx="9144000" cy="976313"/>
            <a:chOff x="144" y="2457"/>
            <a:chExt cx="5760" cy="615"/>
          </a:xfrm>
        </p:grpSpPr>
        <p:sp>
          <p:nvSpPr>
            <p:cNvPr id="75792" name="Text Box 16"/>
            <p:cNvSpPr txBox="1">
              <a:spLocks noChangeArrowheads="1"/>
            </p:cNvSpPr>
            <p:nvPr/>
          </p:nvSpPr>
          <p:spPr bwMode="auto">
            <a:xfrm>
              <a:off x="144" y="2460"/>
              <a:ext cx="5760" cy="601"/>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）散射中       的散射光是因</a:t>
              </a:r>
              <a:r>
                <a:rPr lang="zh-CN" altLang="en-US" sz="2800" dirty="0">
                  <a:solidFill>
                    <a:srgbClr val="CC0000"/>
                  </a:solidFill>
                  <a:latin typeface="黑体" panose="02010609060101010101" pitchFamily="49" charset="-122"/>
                  <a:ea typeface="黑体" panose="02010609060101010101" pitchFamily="49" charset="-122"/>
                </a:rPr>
                <a:t>光子</a:t>
              </a:r>
              <a:r>
                <a:rPr lang="zh-CN" altLang="en-US" sz="2800" dirty="0">
                  <a:latin typeface="黑体" panose="02010609060101010101" pitchFamily="49" charset="-122"/>
                  <a:ea typeface="黑体" panose="02010609060101010101" pitchFamily="49" charset="-122"/>
                </a:rPr>
                <a:t>与金属中的</a:t>
              </a:r>
              <a:r>
                <a:rPr lang="zh-CN" altLang="en-US" sz="2800" dirty="0">
                  <a:solidFill>
                    <a:srgbClr val="CC0000"/>
                  </a:solidFill>
                  <a:latin typeface="黑体" panose="02010609060101010101" pitchFamily="49" charset="-122"/>
                  <a:ea typeface="黑体" panose="02010609060101010101" pitchFamily="49" charset="-122"/>
                </a:rPr>
                <a:t>紧束 缚</a:t>
              </a:r>
              <a:endParaRPr lang="zh-CN" altLang="en-US" sz="2800" dirty="0">
                <a:latin typeface="黑体" panose="02010609060101010101" pitchFamily="49" charset="-122"/>
                <a:ea typeface="黑体" panose="02010609060101010101" pitchFamily="49" charset="-122"/>
              </a:endParaRPr>
            </a:p>
          </p:txBody>
        </p:sp>
        <p:graphicFrame>
          <p:nvGraphicFramePr>
            <p:cNvPr id="75793" name="Object 17"/>
            <p:cNvGraphicFramePr>
              <a:graphicFrameLocks noChangeAspect="1"/>
            </p:cNvGraphicFramePr>
            <p:nvPr/>
          </p:nvGraphicFramePr>
          <p:xfrm>
            <a:off x="1392" y="2457"/>
            <a:ext cx="787" cy="335"/>
          </p:xfrm>
          <a:graphic>
            <a:graphicData uri="http://schemas.openxmlformats.org/presentationml/2006/ole">
              <mc:AlternateContent xmlns:mc="http://schemas.openxmlformats.org/markup-compatibility/2006">
                <mc:Choice xmlns:v="urn:schemas-microsoft-com:vml" Requires="v">
                  <p:oleObj spid="_x0000_s23557" name="公式" r:id="rId10" imgW="10972800" imgH="4267200" progId="">
                    <p:embed/>
                  </p:oleObj>
                </mc:Choice>
                <mc:Fallback>
                  <p:oleObj name="公式" r:id="rId10" imgW="10972800" imgH="4267200" progId="">
                    <p:embed/>
                    <p:pic>
                      <p:nvPicPr>
                        <p:cNvPr id="0" name="图片 23556"/>
                        <p:cNvPicPr>
                          <a:picLocks noChangeAspect="1"/>
                        </p:cNvPicPr>
                        <p:nvPr/>
                      </p:nvPicPr>
                      <p:blipFill>
                        <a:blip r:embed="rId11"/>
                        <a:stretch>
                          <a:fillRect/>
                        </a:stretch>
                      </p:blipFill>
                      <p:spPr>
                        <a:xfrm>
                          <a:off x="1392" y="2457"/>
                          <a:ext cx="787" cy="335"/>
                        </a:xfrm>
                        <a:prstGeom prst="rect">
                          <a:avLst/>
                        </a:prstGeom>
                        <a:noFill/>
                        <a:ln w="9525">
                          <a:noFill/>
                        </a:ln>
                      </p:spPr>
                    </p:pic>
                  </p:oleObj>
                </mc:Fallback>
              </mc:AlternateContent>
            </a:graphicData>
          </a:graphic>
        </p:graphicFrame>
        <p:sp>
          <p:nvSpPr>
            <p:cNvPr id="75794" name="Rectangle 18"/>
            <p:cNvSpPr>
              <a:spLocks noChangeArrowheads="1"/>
            </p:cNvSpPr>
            <p:nvPr/>
          </p:nvSpPr>
          <p:spPr bwMode="auto">
            <a:xfrm>
              <a:off x="384" y="2745"/>
              <a:ext cx="2832"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电子</a:t>
              </a:r>
              <a:r>
                <a:rPr lang="zh-CN" altLang="en-US" sz="2800" dirty="0">
                  <a:latin typeface="黑体" panose="02010609060101010101" pitchFamily="49" charset="-122"/>
                  <a:ea typeface="黑体" panose="02010609060101010101" pitchFamily="49" charset="-122"/>
                </a:rPr>
                <a:t>（原子核）的作用</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sp>
        <p:nvSpPr>
          <p:cNvPr id="18" name="Text Box 20"/>
          <p:cNvSpPr txBox="1">
            <a:spLocks noChangeArrowheads="1"/>
          </p:cNvSpPr>
          <p:nvPr/>
        </p:nvSpPr>
        <p:spPr bwMode="auto">
          <a:xfrm>
            <a:off x="685230" y="215325"/>
            <a:ext cx="3734369"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三 光子理论的解释</a:t>
            </a:r>
            <a:endParaRPr lang="zh-CN" altLang="en-US" sz="3200" b="1" dirty="0">
              <a:solidFill>
                <a:srgbClr val="00B050"/>
              </a:solidFill>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781"/>
                                        </p:tgtEl>
                                        <p:attrNameLst>
                                          <p:attrName>style.visibility</p:attrName>
                                        </p:attrNameLst>
                                      </p:cBhvr>
                                      <p:to>
                                        <p:strVal val="visible"/>
                                      </p:to>
                                    </p:set>
                                    <p:animEffect transition="in" filter="fade">
                                      <p:cBhvr>
                                        <p:cTn id="12" dur="500"/>
                                        <p:tgtEl>
                                          <p:spTgt spid="75781"/>
                                        </p:tgtEl>
                                      </p:cBhvr>
                                    </p:animEffect>
                                  </p:childTnLst>
                                </p:cTn>
                              </p:par>
                              <p:par>
                                <p:cTn id="13" presetID="10" presetClass="entr" presetSubtype="0" fill="hold" nodeType="withEffect">
                                  <p:stCondLst>
                                    <p:cond delay="0"/>
                                  </p:stCondLst>
                                  <p:childTnLst>
                                    <p:set>
                                      <p:cBhvr>
                                        <p:cTn id="14" dur="1" fill="hold">
                                          <p:stCondLst>
                                            <p:cond delay="0"/>
                                          </p:stCondLst>
                                        </p:cTn>
                                        <p:tgtEl>
                                          <p:spTgt spid="75782"/>
                                        </p:tgtEl>
                                        <p:attrNameLst>
                                          <p:attrName>style.visibility</p:attrName>
                                        </p:attrNameLst>
                                      </p:cBhvr>
                                      <p:to>
                                        <p:strVal val="visible"/>
                                      </p:to>
                                    </p:set>
                                    <p:animEffect transition="in" filter="fade">
                                      <p:cBhvr>
                                        <p:cTn id="15" dur="500"/>
                                        <p:tgtEl>
                                          <p:spTgt spid="75782"/>
                                        </p:tgtEl>
                                      </p:cBhvr>
                                    </p:animEffect>
                                  </p:childTnLst>
                                </p:cTn>
                              </p:par>
                              <p:par>
                                <p:cTn id="16" presetID="10" presetClass="entr" presetSubtype="0" fill="hold" nodeType="withEffect">
                                  <p:stCondLst>
                                    <p:cond delay="0"/>
                                  </p:stCondLst>
                                  <p:childTnLst>
                                    <p:set>
                                      <p:cBhvr>
                                        <p:cTn id="17" dur="1" fill="hold">
                                          <p:stCondLst>
                                            <p:cond delay="0"/>
                                          </p:stCondLst>
                                        </p:cTn>
                                        <p:tgtEl>
                                          <p:spTgt spid="75783"/>
                                        </p:tgtEl>
                                        <p:attrNameLst>
                                          <p:attrName>style.visibility</p:attrName>
                                        </p:attrNameLst>
                                      </p:cBhvr>
                                      <p:to>
                                        <p:strVal val="visible"/>
                                      </p:to>
                                    </p:set>
                                    <p:animEffect transition="in" filter="fade">
                                      <p:cBhvr>
                                        <p:cTn id="18" dur="500"/>
                                        <p:tgtEl>
                                          <p:spTgt spid="7578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75779"/>
                                        </p:tgtEl>
                                        <p:attrNameLst>
                                          <p:attrName>style.visibility</p:attrName>
                                        </p:attrNameLst>
                                      </p:cBhvr>
                                      <p:to>
                                        <p:strVal val="visible"/>
                                      </p:to>
                                    </p:set>
                                    <p:animEffect transition="in" filter="blinds(vertical)">
                                      <p:cBhvr>
                                        <p:cTn id="33" dur="500"/>
                                        <p:tgtEl>
                                          <p:spTgt spid="7577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75784"/>
                                        </p:tgtEl>
                                        <p:attrNameLst>
                                          <p:attrName>style.visibility</p:attrName>
                                        </p:attrNameLst>
                                      </p:cBhvr>
                                      <p:to>
                                        <p:strVal val="visible"/>
                                      </p:to>
                                    </p:set>
                                    <p:animEffect transition="in" filter="blinds(vertical)">
                                      <p:cBhvr>
                                        <p:cTn id="38" dur="500"/>
                                        <p:tgtEl>
                                          <p:spTgt spid="7578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75785"/>
                                        </p:tgtEl>
                                        <p:attrNameLst>
                                          <p:attrName>style.visibility</p:attrName>
                                        </p:attrNameLst>
                                      </p:cBhvr>
                                      <p:to>
                                        <p:strVal val="visible"/>
                                      </p:to>
                                    </p:set>
                                    <p:animEffect transition="in" filter="blinds(vertical)">
                                      <p:cBhvr>
                                        <p:cTn id="43" dur="500"/>
                                        <p:tgtEl>
                                          <p:spTgt spid="7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79" grpId="0" autoUpdateAnimBg="0"/>
      <p:bldP spid="75781" grpId="0"/>
      <p:bldP spid="75784" grpId="0" autoUpdateAnimBg="0"/>
      <p:bldP spid="7578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838200"/>
            <a:ext cx="8839200" cy="1988237"/>
          </a:xfrm>
          <a:prstGeom prst="rect">
            <a:avLst/>
          </a:prstGeom>
        </p:spPr>
        <p:txBody>
          <a:bodyPr wrap="square">
            <a:spAutoFit/>
          </a:bodyPr>
          <a:lstStyle/>
          <a:p>
            <a:pPr>
              <a:lnSpc>
                <a:spcPct val="110000"/>
              </a:lnSpc>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16.3.1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一</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X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射线光子能量为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1.0×10</a:t>
            </a:r>
            <a:r>
              <a:rPr lang="en-US" altLang="zh-CN" sz="2800" baseline="300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eV</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，与一静止的自由电子发生碰撞。碰撞后，光子的散射角为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60°</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，求：</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）散射后光子的能量；（</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）碰撞后，自由电子获得的反冲动能。</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152400" y="2735270"/>
            <a:ext cx="5032147" cy="523220"/>
          </a:xfrm>
          <a:prstGeom prst="rect">
            <a:avLst/>
          </a:prstGeom>
        </p:spPr>
        <p:txBody>
          <a:bodyPr wrap="none">
            <a:spAutoFit/>
          </a:bodyPr>
          <a:lstStyle/>
          <a:p>
            <a:r>
              <a:rPr lang="zh-CN" altLang="en-US" sz="2800" b="1" dirty="0">
                <a:solidFill>
                  <a:srgbClr val="FF0000"/>
                </a:solidFill>
                <a:latin typeface="黑体" panose="02010609060101010101" pitchFamily="49" charset="-122"/>
                <a:ea typeface="黑体" panose="02010609060101010101" pitchFamily="49" charset="-122"/>
              </a:rPr>
              <a:t>解：</a:t>
            </a:r>
            <a:r>
              <a:rPr lang="zh-CN" altLang="en-US" sz="2800" dirty="0">
                <a:solidFill>
                  <a:srgbClr val="0D0D0D"/>
                </a:solidFill>
                <a:latin typeface="F1"/>
                <a:ea typeface="黑体" panose="02010609060101010101" pitchFamily="49" charset="-122"/>
              </a:rPr>
              <a:t>（</a:t>
            </a:r>
            <a:r>
              <a:rPr lang="en-US" altLang="zh-CN" sz="2800" dirty="0">
                <a:solidFill>
                  <a:srgbClr val="0D0D0D"/>
                </a:solidFill>
                <a:latin typeface="TimesNewRomanPSMT"/>
                <a:ea typeface="黑体" panose="02010609060101010101" pitchFamily="49" charset="-122"/>
              </a:rPr>
              <a:t>1</a:t>
            </a:r>
            <a:r>
              <a:rPr lang="zh-CN" altLang="en-US" sz="2800" dirty="0">
                <a:solidFill>
                  <a:srgbClr val="0D0D0D"/>
                </a:solidFill>
                <a:latin typeface="F1"/>
                <a:ea typeface="黑体" panose="02010609060101010101" pitchFamily="49" charset="-122"/>
              </a:rPr>
              <a:t>）入射光子的波长为：</a:t>
            </a:r>
            <a:endParaRPr lang="zh-CN" altLang="en-US" sz="2800" dirty="0"/>
          </a:p>
        </p:txBody>
      </p:sp>
      <p:sp>
        <p:nvSpPr>
          <p:cNvPr id="5" name="矩形 4"/>
          <p:cNvSpPr/>
          <p:nvPr/>
        </p:nvSpPr>
        <p:spPr>
          <a:xfrm>
            <a:off x="228600" y="3200400"/>
            <a:ext cx="3775393" cy="523220"/>
          </a:xfrm>
          <a:prstGeom prst="rect">
            <a:avLst/>
          </a:prstGeom>
        </p:spPr>
        <p:txBody>
          <a:bodyPr wrap="none">
            <a:spAutoFit/>
          </a:bodyPr>
          <a:lstStyle/>
          <a:p>
            <a:r>
              <a:rPr lang="zh-CN" altLang="en-US" sz="2800" dirty="0">
                <a:solidFill>
                  <a:srgbClr val="0D0D0D"/>
                </a:solidFill>
                <a:latin typeface="黑体" panose="02010609060101010101" pitchFamily="49" charset="-122"/>
                <a:ea typeface="黑体" panose="02010609060101010101" pitchFamily="49" charset="-122"/>
              </a:rPr>
              <a:t>散射后光子的波长为：</a:t>
            </a:r>
            <a:endParaRPr lang="zh-CN" altLang="en-US" sz="2800" dirty="0">
              <a:latin typeface="黑体" panose="02010609060101010101" pitchFamily="49" charset="-122"/>
              <a:ea typeface="黑体" panose="02010609060101010101" pitchFamily="49" charset="-122"/>
            </a:endParaRPr>
          </a:p>
        </p:txBody>
      </p:sp>
      <p:sp>
        <p:nvSpPr>
          <p:cNvPr id="6" name="矩形 5"/>
          <p:cNvSpPr/>
          <p:nvPr/>
        </p:nvSpPr>
        <p:spPr>
          <a:xfrm>
            <a:off x="228600" y="4353580"/>
            <a:ext cx="4852610" cy="523220"/>
          </a:xfrm>
          <a:prstGeom prst="rect">
            <a:avLst/>
          </a:prstGeom>
        </p:spPr>
        <p:txBody>
          <a:bodyPr wrap="none">
            <a:spAutoFit/>
          </a:bodyPr>
          <a:lstStyle/>
          <a:p>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散射后</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X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射线光子的能量为：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76200" y="5446693"/>
            <a:ext cx="8480425" cy="954107"/>
          </a:xfrm>
          <a:prstGeom prst="rect">
            <a:avLst/>
          </a:prstGeom>
        </p:spPr>
        <p:txBody>
          <a:bodyPr wrap="square">
            <a:spAutoFit/>
          </a:bodyPr>
          <a:lstStyle/>
          <a:p>
            <a:r>
              <a:rPr lang="zh-CN" altLang="en-US" sz="2800" dirty="0">
                <a:solidFill>
                  <a:srgbClr val="0D0D0D"/>
                </a:solidFill>
                <a:latin typeface="黑体" panose="02010609060101010101" pitchFamily="49" charset="-122"/>
                <a:ea typeface="黑体" panose="02010609060101010101" pitchFamily="49" charset="-122"/>
              </a:rPr>
              <a:t>（</a:t>
            </a:r>
            <a:r>
              <a:rPr lang="en-US" altLang="zh-CN" sz="2800" dirty="0">
                <a:solidFill>
                  <a:srgbClr val="0D0D0D"/>
                </a:solidFill>
                <a:latin typeface="黑体" panose="02010609060101010101" pitchFamily="49" charset="-122"/>
                <a:ea typeface="黑体" panose="02010609060101010101" pitchFamily="49" charset="-122"/>
              </a:rPr>
              <a:t>2</a:t>
            </a:r>
            <a:r>
              <a:rPr lang="zh-CN" altLang="en-US" sz="2800" dirty="0">
                <a:solidFill>
                  <a:srgbClr val="0D0D0D"/>
                </a:solidFill>
                <a:latin typeface="黑体" panose="02010609060101010101" pitchFamily="49" charset="-122"/>
                <a:ea typeface="黑体" panose="02010609060101010101" pitchFamily="49" charset="-122"/>
              </a:rPr>
              <a:t>）根据能量守恒定律，自由电子获得的反冲动能等于光子损失的能量：</a:t>
            </a:r>
            <a:endParaRPr lang="zh-CN" altLang="en-US" sz="2800" dirty="0">
              <a:latin typeface="黑体" panose="02010609060101010101" pitchFamily="49" charset="-122"/>
              <a:ea typeface="黑体" panose="02010609060101010101" pitchFamily="49" charset="-122"/>
            </a:endParaRPr>
          </a:p>
        </p:txBody>
      </p:sp>
      <p:graphicFrame>
        <p:nvGraphicFramePr>
          <p:cNvPr id="9" name="对象 8"/>
          <p:cNvGraphicFramePr>
            <a:graphicFrameLocks noChangeAspect="1"/>
          </p:cNvGraphicFramePr>
          <p:nvPr/>
        </p:nvGraphicFramePr>
        <p:xfrm>
          <a:off x="4946901" y="2590800"/>
          <a:ext cx="3800508" cy="891236"/>
        </p:xfrm>
        <a:graphic>
          <a:graphicData uri="http://schemas.openxmlformats.org/presentationml/2006/ole">
            <mc:AlternateContent xmlns:mc="http://schemas.openxmlformats.org/markup-compatibility/2006">
              <mc:Choice xmlns:v="urn:schemas-microsoft-com:vml" Requires="v">
                <p:oleObj spid="_x0000_s24577" name="Equation" r:id="rId1" imgW="36576000" imgH="9448800" progId="">
                  <p:embed/>
                </p:oleObj>
              </mc:Choice>
              <mc:Fallback>
                <p:oleObj name="Equation" r:id="rId1" imgW="36576000" imgH="9448800" progId="">
                  <p:embed/>
                  <p:pic>
                    <p:nvPicPr>
                      <p:cNvPr id="0" name="图片 24576"/>
                      <p:cNvPicPr>
                        <a:picLocks noChangeAspect="1"/>
                      </p:cNvPicPr>
                      <p:nvPr/>
                    </p:nvPicPr>
                    <p:blipFill>
                      <a:blip r:embed="rId2"/>
                      <a:stretch>
                        <a:fillRect/>
                      </a:stretch>
                    </p:blipFill>
                    <p:spPr>
                      <a:xfrm>
                        <a:off x="4946901" y="2590800"/>
                        <a:ext cx="3800508" cy="891236"/>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2288424" y="3505200"/>
          <a:ext cx="5788776" cy="994391"/>
        </p:xfrm>
        <a:graphic>
          <a:graphicData uri="http://schemas.openxmlformats.org/presentationml/2006/ole">
            <mc:AlternateContent xmlns:mc="http://schemas.openxmlformats.org/markup-compatibility/2006">
              <mc:Choice xmlns:v="urn:schemas-microsoft-com:vml" Requires="v">
                <p:oleObj spid="_x0000_s24578" name="Equation" r:id="rId3" imgW="52120800" imgH="9448800" progId="">
                  <p:embed/>
                </p:oleObj>
              </mc:Choice>
              <mc:Fallback>
                <p:oleObj name="Equation" r:id="rId3" imgW="52120800" imgH="9448800" progId="">
                  <p:embed/>
                  <p:pic>
                    <p:nvPicPr>
                      <p:cNvPr id="0" name="图片 24577"/>
                      <p:cNvPicPr>
                        <a:picLocks noChangeAspect="1"/>
                      </p:cNvPicPr>
                      <p:nvPr/>
                    </p:nvPicPr>
                    <p:blipFill>
                      <a:blip r:embed="rId4"/>
                      <a:stretch>
                        <a:fillRect/>
                      </a:stretch>
                    </p:blipFill>
                    <p:spPr>
                      <a:xfrm>
                        <a:off x="2288424" y="3505200"/>
                        <a:ext cx="5788776" cy="994391"/>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nvGraphicFramePr>
        <p:xfrm>
          <a:off x="2209800" y="4730750"/>
          <a:ext cx="5680075" cy="831850"/>
        </p:xfrm>
        <a:graphic>
          <a:graphicData uri="http://schemas.openxmlformats.org/presentationml/2006/ole">
            <mc:AlternateContent xmlns:mc="http://schemas.openxmlformats.org/markup-compatibility/2006">
              <mc:Choice xmlns:v="urn:schemas-microsoft-com:vml" Requires="v">
                <p:oleObj spid="_x0000_s24579" name="Equation" r:id="rId5" imgW="59436000" imgH="8534400" progId="">
                  <p:embed/>
                </p:oleObj>
              </mc:Choice>
              <mc:Fallback>
                <p:oleObj name="Equation" r:id="rId5" imgW="59436000" imgH="8534400" progId="">
                  <p:embed/>
                  <p:pic>
                    <p:nvPicPr>
                      <p:cNvPr id="0" name="图片 24578"/>
                      <p:cNvPicPr>
                        <a:picLocks noChangeAspect="1"/>
                      </p:cNvPicPr>
                      <p:nvPr/>
                    </p:nvPicPr>
                    <p:blipFill>
                      <a:blip r:embed="rId6"/>
                      <a:stretch>
                        <a:fillRect/>
                      </a:stretch>
                    </p:blipFill>
                    <p:spPr>
                      <a:xfrm>
                        <a:off x="2209800" y="4730750"/>
                        <a:ext cx="5680075" cy="831850"/>
                      </a:xfrm>
                      <a:prstGeom prst="rect">
                        <a:avLst/>
                      </a:prstGeom>
                      <a:noFill/>
                      <a:ln w="9525">
                        <a:noFill/>
                      </a:ln>
                    </p:spPr>
                  </p:pic>
                </p:oleObj>
              </mc:Fallback>
            </mc:AlternateContent>
          </a:graphicData>
        </a:graphic>
      </p:graphicFrame>
      <p:graphicFrame>
        <p:nvGraphicFramePr>
          <p:cNvPr id="15" name="对象 14"/>
          <p:cNvGraphicFramePr>
            <a:graphicFrameLocks noChangeAspect="1"/>
          </p:cNvGraphicFramePr>
          <p:nvPr/>
        </p:nvGraphicFramePr>
        <p:xfrm>
          <a:off x="1714853" y="6283993"/>
          <a:ext cx="6628693" cy="497807"/>
        </p:xfrm>
        <a:graphic>
          <a:graphicData uri="http://schemas.openxmlformats.org/presentationml/2006/ole">
            <mc:AlternateContent xmlns:mc="http://schemas.openxmlformats.org/markup-compatibility/2006">
              <mc:Choice xmlns:v="urn:schemas-microsoft-com:vml" Requires="v">
                <p:oleObj spid="_x0000_s24580" name="Equation" r:id="rId7" imgW="57607200" imgH="5181600" progId="">
                  <p:embed/>
                </p:oleObj>
              </mc:Choice>
              <mc:Fallback>
                <p:oleObj name="Equation" r:id="rId7" imgW="57607200" imgH="5181600" progId="">
                  <p:embed/>
                  <p:pic>
                    <p:nvPicPr>
                      <p:cNvPr id="0" name="图片 24579"/>
                      <p:cNvPicPr>
                        <a:picLocks noChangeAspect="1"/>
                      </p:cNvPicPr>
                      <p:nvPr/>
                    </p:nvPicPr>
                    <p:blipFill>
                      <a:blip r:embed="rId8"/>
                      <a:stretch>
                        <a:fillRect/>
                      </a:stretch>
                    </p:blipFill>
                    <p:spPr>
                      <a:xfrm>
                        <a:off x="1714853" y="6283993"/>
                        <a:ext cx="6628693" cy="497807"/>
                      </a:xfrm>
                      <a:prstGeom prst="rect">
                        <a:avLst/>
                      </a:prstGeom>
                      <a:noFill/>
                      <a:ln w="9525">
                        <a:noFill/>
                      </a:ln>
                    </p:spPr>
                  </p:pic>
                </p:oleObj>
              </mc:Fallback>
            </mc:AlternateContent>
          </a:graphicData>
        </a:graphic>
      </p:graphicFrame>
      <p:sp>
        <p:nvSpPr>
          <p:cNvPr id="29" name="Text Box 20"/>
          <p:cNvSpPr txBox="1">
            <a:spLocks noChangeArrowheads="1"/>
          </p:cNvSpPr>
          <p:nvPr/>
        </p:nvSpPr>
        <p:spPr bwMode="auto">
          <a:xfrm>
            <a:off x="685231" y="215325"/>
            <a:ext cx="1143570"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例题</a:t>
            </a:r>
            <a:endParaRPr lang="zh-CN" altLang="en-US" sz="3200" b="1" dirty="0">
              <a:solidFill>
                <a:srgbClr val="00B050"/>
              </a:solidFill>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ctrTitle"/>
          </p:nvPr>
        </p:nvSpPr>
        <p:spPr>
          <a:xfrm>
            <a:off x="838200" y="2568575"/>
            <a:ext cx="7772400" cy="1470025"/>
          </a:xfrm>
        </p:spPr>
        <p:txBody>
          <a:bodyPr/>
          <a:lstStyle/>
          <a:p>
            <a:r>
              <a:rPr lang="en-US" altLang="zh-CN" b="1" dirty="0">
                <a:solidFill>
                  <a:srgbClr val="223C58"/>
                </a:solidFill>
                <a:ea typeface="黑体" panose="02010609060101010101" pitchFamily="49" charset="-122"/>
              </a:rPr>
              <a:t>16.4 </a:t>
            </a:r>
            <a:r>
              <a:rPr lang="zh-CN" altLang="en-US" b="1" dirty="0">
                <a:solidFill>
                  <a:srgbClr val="223C58"/>
                </a:solidFill>
                <a:ea typeface="黑体" panose="02010609060101010101" pitchFamily="49" charset="-122"/>
              </a:rPr>
              <a:t>玻尔的氢原子理论</a:t>
            </a:r>
            <a:endParaRPr lang="zh-CN" altLang="en-US" b="1" dirty="0">
              <a:solidFill>
                <a:srgbClr val="223C58"/>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04800" y="1066800"/>
            <a:ext cx="7848600" cy="114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74" name="Text Box 4"/>
          <p:cNvSpPr txBox="1"/>
          <p:nvPr/>
        </p:nvSpPr>
        <p:spPr>
          <a:xfrm>
            <a:off x="573088" y="277813"/>
            <a:ext cx="4913312" cy="519112"/>
          </a:xfrm>
          <a:prstGeom prst="rect">
            <a:avLst/>
          </a:prstGeom>
          <a:noFill/>
          <a:ln w="9525">
            <a:noFill/>
          </a:ln>
        </p:spPr>
        <p:txBody>
          <a:bodyPr wrap="none">
            <a:spAutoFit/>
          </a:bodyPr>
          <a:p>
            <a:r>
              <a:rPr lang="zh-CN" altLang="en-US" sz="2800" dirty="0">
                <a:solidFill>
                  <a:srgbClr val="FF5050"/>
                </a:solidFill>
                <a:latin typeface="Times New Roman" panose="02020603050405020304" pitchFamily="18" charset="0"/>
                <a:ea typeface="宋体" panose="02010600030101010101" pitchFamily="2" charset="-122"/>
              </a:rPr>
              <a:t>经典物理的大厦基本建成 </a:t>
            </a:r>
            <a:r>
              <a:rPr lang="en-US" altLang="zh-CN" sz="2800" dirty="0">
                <a:solidFill>
                  <a:srgbClr val="FF5050"/>
                </a:solidFill>
                <a:latin typeface="Times New Roman" panose="02020603050405020304" pitchFamily="18" charset="0"/>
                <a:ea typeface="宋体" panose="02010600030101010101" pitchFamily="2" charset="-122"/>
              </a:rPr>
              <a:t>……</a:t>
            </a:r>
            <a:endParaRPr lang="en-US" altLang="zh-CN" sz="2800" dirty="0">
              <a:solidFill>
                <a:srgbClr val="FF5050"/>
              </a:solidFill>
              <a:latin typeface="Times New Roman" panose="02020603050405020304" pitchFamily="18" charset="0"/>
              <a:ea typeface="宋体" panose="02010600030101010101" pitchFamily="2" charset="-122"/>
            </a:endParaRPr>
          </a:p>
        </p:txBody>
      </p:sp>
      <p:sp>
        <p:nvSpPr>
          <p:cNvPr id="421893" name="Text Box 5"/>
          <p:cNvSpPr txBox="1"/>
          <p:nvPr/>
        </p:nvSpPr>
        <p:spPr>
          <a:xfrm>
            <a:off x="404813" y="1017588"/>
            <a:ext cx="7294880" cy="521970"/>
          </a:xfrm>
          <a:prstGeom prst="rect">
            <a:avLst/>
          </a:prstGeom>
          <a:noFill/>
          <a:ln w="9525">
            <a:noFill/>
          </a:ln>
        </p:spPr>
        <p:txBody>
          <a:bodyPr wrap="none">
            <a:spAutoFit/>
          </a:bodyPr>
          <a:p>
            <a:r>
              <a:rPr lang="zh-CN" altLang="en-US" sz="2800" dirty="0">
                <a:solidFill>
                  <a:srgbClr val="FF0000"/>
                </a:solidFill>
                <a:latin typeface="黑体" panose="02010609060101010101" pitchFamily="49" charset="-122"/>
                <a:ea typeface="黑体" panose="02010609060101010101" pitchFamily="49" charset="-122"/>
              </a:rPr>
              <a:t>在经典物理晴空中飘浮着两朵</a:t>
            </a:r>
            <a:r>
              <a:rPr lang="zh-CN" altLang="en-US" sz="2800" dirty="0">
                <a:solidFill>
                  <a:schemeClr val="tx1"/>
                </a:solidFill>
                <a:latin typeface="黑体" panose="02010609060101010101" pitchFamily="49" charset="-122"/>
                <a:ea typeface="黑体" panose="02010609060101010101" pitchFamily="49" charset="-122"/>
              </a:rPr>
              <a:t>乌云</a:t>
            </a:r>
            <a:r>
              <a:rPr lang="zh-CN" altLang="en-US" sz="2800" dirty="0">
                <a:solidFill>
                  <a:srgbClr val="FF0000"/>
                </a:solidFill>
                <a:latin typeface="黑体" panose="02010609060101010101" pitchFamily="49" charset="-122"/>
                <a:ea typeface="黑体" panose="02010609060101010101" pitchFamily="49" charset="-122"/>
              </a:rPr>
              <a:t>，令人不安</a:t>
            </a:r>
            <a:endParaRPr lang="zh-CN" altLang="en-US" sz="2800" dirty="0">
              <a:solidFill>
                <a:srgbClr val="FF5050"/>
              </a:solidFill>
              <a:latin typeface="Times New Roman" panose="02020603050405020304" pitchFamily="18" charset="0"/>
              <a:ea typeface="宋体" panose="02010600030101010101" pitchFamily="2" charset="-122"/>
            </a:endParaRPr>
          </a:p>
        </p:txBody>
      </p:sp>
      <p:sp>
        <p:nvSpPr>
          <p:cNvPr id="421894" name="Text Box 6"/>
          <p:cNvSpPr txBox="1"/>
          <p:nvPr/>
        </p:nvSpPr>
        <p:spPr>
          <a:xfrm>
            <a:off x="1970088" y="1709738"/>
            <a:ext cx="5669280" cy="460375"/>
          </a:xfrm>
          <a:prstGeom prst="rect">
            <a:avLst/>
          </a:prstGeom>
          <a:noFill/>
          <a:ln w="25400">
            <a:noFill/>
          </a:ln>
        </p:spPr>
        <p:txBody>
          <a:bodyPr wrap="none">
            <a:spAutoFit/>
          </a:bodyPr>
          <a:p>
            <a:pPr algn="l">
              <a:buClrTx/>
              <a:buSzTx/>
              <a:buFontTx/>
            </a:pPr>
            <a:r>
              <a:rPr lang="zh-CN" altLang="en-US" sz="2400" dirty="0">
                <a:solidFill>
                  <a:srgbClr val="000000"/>
                </a:solidFill>
                <a:latin typeface="黑体" panose="02010609060101010101" pitchFamily="49" charset="-122"/>
                <a:ea typeface="黑体" panose="02010609060101010101" pitchFamily="49" charset="-122"/>
              </a:rPr>
              <a:t>---开尔文(W.汤姆孙)1900 新千年的祝词</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421895" name="Text Box 7"/>
          <p:cNvSpPr txBox="1"/>
          <p:nvPr/>
        </p:nvSpPr>
        <p:spPr>
          <a:xfrm>
            <a:off x="712788" y="3886200"/>
            <a:ext cx="7391400" cy="1784985"/>
          </a:xfrm>
          <a:prstGeom prst="rect">
            <a:avLst/>
          </a:prstGeom>
          <a:noFill/>
          <a:ln w="9525">
            <a:noFill/>
          </a:ln>
        </p:spPr>
        <p:txBody>
          <a:bodyPr>
            <a:spAutoFit/>
          </a:bodyPr>
          <a:p>
            <a:pPr>
              <a:lnSpc>
                <a:spcPct val="65000"/>
              </a:lnSpc>
              <a:spcBef>
                <a:spcPct val="50000"/>
              </a:spcBef>
            </a:pPr>
            <a:r>
              <a:rPr lang="en-US" altLang="zh-CN" sz="2800" dirty="0">
                <a:solidFill>
                  <a:srgbClr val="FF3300"/>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solidFill>
                  <a:srgbClr val="3333CC"/>
                </a:solidFill>
                <a:latin typeface="Times New Roman" panose="02020603050405020304" pitchFamily="18" charset="0"/>
                <a:ea typeface="宋体" panose="02010600030101010101" pitchFamily="2" charset="-122"/>
              </a:rPr>
              <a:t>  </a:t>
            </a:r>
            <a:r>
              <a:rPr lang="zh-CN" altLang="en-US" sz="2800" dirty="0">
                <a:solidFill>
                  <a:srgbClr val="3333FF"/>
                </a:solidFill>
                <a:latin typeface="黑体" panose="02010609060101010101" pitchFamily="49" charset="-122"/>
                <a:ea typeface="黑体" panose="02010609060101010101" pitchFamily="49" charset="-122"/>
              </a:rPr>
              <a:t>相对论</a:t>
            </a:r>
            <a:endParaRPr lang="zh-CN" altLang="en-US" sz="2800" dirty="0">
              <a:solidFill>
                <a:srgbClr val="3333FF"/>
              </a:solidFill>
              <a:latin typeface="黑体" panose="02010609060101010101" pitchFamily="49" charset="-122"/>
              <a:ea typeface="黑体" panose="02010609060101010101" pitchFamily="49" charset="-122"/>
            </a:endParaRPr>
          </a:p>
          <a:p>
            <a:pPr>
              <a:lnSpc>
                <a:spcPct val="65000"/>
              </a:lnSpc>
              <a:spcBef>
                <a:spcPct val="50000"/>
              </a:spcBef>
            </a:pPr>
            <a:r>
              <a:rPr lang="zh-CN" altLang="en-US" sz="2800" dirty="0">
                <a:latin typeface="Times New Roman" panose="02020603050405020304" pitchFamily="18" charset="0"/>
                <a:ea typeface="宋体" panose="02010600030101010101" pitchFamily="2"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狭义相对论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65000"/>
              </a:lnSpc>
              <a:spcBef>
                <a:spcPct val="50000"/>
              </a:spcBef>
            </a:pPr>
            <a:r>
              <a:rPr lang="zh-CN" altLang="en-US" sz="2400" dirty="0">
                <a:latin typeface="黑体" panose="02010609060101010101" pitchFamily="49" charset="-122"/>
                <a:ea typeface="黑体" panose="02010609060101010101" pitchFamily="49" charset="-122"/>
                <a:cs typeface="黑体" panose="02010609060101010101" pitchFamily="49" charset="-122"/>
              </a:rPr>
              <a:t>      广义相对论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引力、天体</a:t>
            </a:r>
            <a:endParaRPr lang="zh-CN" altLang="en-US" sz="2400" dirty="0">
              <a:latin typeface="Times New Roman" panose="02020603050405020304" pitchFamily="18" charset="0"/>
              <a:ea typeface="宋体" panose="02010600030101010101" pitchFamily="2" charset="-122"/>
            </a:endParaRPr>
          </a:p>
          <a:p>
            <a:pPr algn="l">
              <a:lnSpc>
                <a:spcPct val="65000"/>
              </a:lnSpc>
              <a:spcBef>
                <a:spcPct val="50000"/>
              </a:spcBef>
              <a:buClrTx/>
              <a:buSzTx/>
              <a:buFontTx/>
            </a:pPr>
            <a:r>
              <a:rPr lang="zh-CN" altLang="en-US" sz="2800" dirty="0">
                <a:solidFill>
                  <a:srgbClr val="3333CC"/>
                </a:solidFill>
                <a:latin typeface="Times New Roman" panose="02020603050405020304" pitchFamily="18" charset="0"/>
                <a:ea typeface="宋体" panose="02010600030101010101" pitchFamily="2" charset="-122"/>
              </a:rPr>
              <a:t> </a:t>
            </a:r>
            <a:r>
              <a:rPr lang="zh-CN" altLang="en-US" sz="2800" dirty="0">
                <a:solidFill>
                  <a:srgbClr val="FF3300"/>
                </a:solidFill>
                <a:latin typeface="Times New Roman" panose="02020603050405020304" pitchFamily="18" charset="0"/>
                <a:ea typeface="宋体" panose="02010600030101010101" pitchFamily="2" charset="-122"/>
                <a:sym typeface="Symbol" panose="05050102010706020507" pitchFamily="18" charset="2"/>
              </a:rPr>
              <a:t>▲</a:t>
            </a:r>
            <a:r>
              <a:rPr lang="zh-CN" altLang="en-US" sz="2800" dirty="0">
                <a:solidFill>
                  <a:srgbClr val="3333CC"/>
                </a:solidFill>
                <a:latin typeface="Times New Roman" panose="02020603050405020304" pitchFamily="18" charset="0"/>
                <a:ea typeface="宋体" panose="02010600030101010101" pitchFamily="2" charset="-122"/>
              </a:rPr>
              <a:t> </a:t>
            </a:r>
            <a:r>
              <a:rPr lang="zh-CN" altLang="en-US" sz="2800" dirty="0">
                <a:solidFill>
                  <a:srgbClr val="3333FF"/>
                </a:solidFill>
                <a:latin typeface="黑体" panose="02010609060101010101" pitchFamily="49" charset="-122"/>
                <a:ea typeface="黑体" panose="02010609060101010101" pitchFamily="49" charset="-122"/>
              </a:rPr>
              <a:t>量子力学</a:t>
            </a:r>
            <a:endParaRPr lang="zh-CN" altLang="en-US" sz="2800" dirty="0">
              <a:solidFill>
                <a:srgbClr val="3333FF"/>
              </a:solidFill>
              <a:latin typeface="黑体" panose="02010609060101010101" pitchFamily="49" charset="-122"/>
              <a:ea typeface="黑体" panose="02010609060101010101" pitchFamily="49" charset="-122"/>
            </a:endParaRPr>
          </a:p>
        </p:txBody>
      </p:sp>
      <p:sp>
        <p:nvSpPr>
          <p:cNvPr id="421896" name="Text Box 8"/>
          <p:cNvSpPr txBox="1"/>
          <p:nvPr/>
        </p:nvSpPr>
        <p:spPr>
          <a:xfrm>
            <a:off x="712788" y="3109913"/>
            <a:ext cx="3840480" cy="368300"/>
          </a:xfrm>
          <a:prstGeom prst="rect">
            <a:avLst/>
          </a:prstGeom>
          <a:noFill/>
          <a:ln w="25400">
            <a:noFill/>
          </a:ln>
        </p:spPr>
        <p:txBody>
          <a:bodyPr wrap="none">
            <a:spAutoFit/>
          </a:bodyPr>
          <a:p>
            <a:r>
              <a:rPr lang="zh-CN" altLang="en-US" sz="2400" dirty="0">
                <a:solidFill>
                  <a:srgbClr val="000000"/>
                </a:solidFill>
                <a:latin typeface="黑体" panose="02010609060101010101" pitchFamily="49" charset="-122"/>
                <a:ea typeface="黑体" panose="02010609060101010101" pitchFamily="49" charset="-122"/>
              </a:rPr>
              <a:t>两朵乌云背后是另一片更广阔的天地</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421897" name="Text Box 9"/>
          <p:cNvSpPr txBox="1"/>
          <p:nvPr/>
        </p:nvSpPr>
        <p:spPr>
          <a:xfrm>
            <a:off x="334963" y="2359025"/>
            <a:ext cx="8466137" cy="368300"/>
          </a:xfrm>
          <a:prstGeom prst="rect">
            <a:avLst/>
          </a:prstGeom>
          <a:noFill/>
          <a:ln w="25400">
            <a:noFill/>
          </a:ln>
        </p:spPr>
        <p:txBody>
          <a:bodyPr>
            <a:spAutoFit/>
          </a:bodyPr>
          <a:p>
            <a:r>
              <a:rPr lang="zh-CN" altLang="en-US" sz="2800" dirty="0">
                <a:latin typeface="黑体" panose="02010609060101010101" pitchFamily="49" charset="-122"/>
                <a:ea typeface="黑体" panose="02010609060101010101" pitchFamily="49" charset="-122"/>
              </a:rPr>
              <a:t>1)光速不随参考系运动变化；2)黑体辐射规律</a:t>
            </a:r>
            <a:endParaRPr lang="zh-CN" altLang="en-US" sz="2800" dirty="0">
              <a:latin typeface="黑体" panose="02010609060101010101" pitchFamily="49" charset="-122"/>
              <a:ea typeface="黑体" panose="02010609060101010101" pitchFamily="49" charset="-122"/>
            </a:endParaRPr>
          </a:p>
        </p:txBody>
      </p:sp>
      <p:sp>
        <p:nvSpPr>
          <p:cNvPr id="8" name="Text Box 9"/>
          <p:cNvSpPr txBox="1"/>
          <p:nvPr/>
        </p:nvSpPr>
        <p:spPr>
          <a:xfrm>
            <a:off x="814388" y="6126163"/>
            <a:ext cx="7091680" cy="583565"/>
          </a:xfrm>
          <a:prstGeom prst="rect">
            <a:avLst/>
          </a:prstGeom>
          <a:noFill/>
          <a:ln w="25400">
            <a:noFill/>
          </a:ln>
        </p:spPr>
        <p:txBody>
          <a:bodyPr wrap="none">
            <a:spAutoFit/>
          </a:bodyPr>
          <a:p>
            <a:r>
              <a:rPr lang="zh-CN" altLang="en-US" sz="3200" dirty="0">
                <a:solidFill>
                  <a:srgbClr val="FF0000"/>
                </a:solidFill>
                <a:latin typeface="黑体" panose="02010609060101010101" pitchFamily="49" charset="-122"/>
                <a:ea typeface="黑体" panose="02010609060101010101" pitchFamily="49" charset="-122"/>
              </a:rPr>
              <a:t>观测手段和仪器精密度的提高密不可分</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3" name="矩形 2"/>
          <p:cNvSpPr/>
          <p:nvPr/>
        </p:nvSpPr>
        <p:spPr>
          <a:xfrm>
            <a:off x="381000" y="2362200"/>
            <a:ext cx="7315200" cy="60960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1893"/>
                                        </p:tgtEl>
                                        <p:attrNameLst>
                                          <p:attrName>style.visibility</p:attrName>
                                        </p:attrNameLst>
                                      </p:cBhvr>
                                      <p:to>
                                        <p:strVal val="visible"/>
                                      </p:to>
                                    </p:set>
                                    <p:animEffect transition="in" filter="wipe(left)">
                                      <p:cBhvr>
                                        <p:cTn id="7" dur="500"/>
                                        <p:tgtEl>
                                          <p:spTgt spid="42189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218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21897"/>
                                        </p:tgtEl>
                                        <p:attrNameLst>
                                          <p:attrName>style.visibility</p:attrName>
                                        </p:attrNameLst>
                                      </p:cBhvr>
                                      <p:to>
                                        <p:strVal val="visible"/>
                                      </p:to>
                                    </p:set>
                                    <p:animEffect transition="in" filter="wipe(left)">
                                      <p:cBhvr>
                                        <p:cTn id="15" dur="500"/>
                                        <p:tgtEl>
                                          <p:spTgt spid="42189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21896"/>
                                        </p:tgtEl>
                                        <p:attrNameLst>
                                          <p:attrName>style.visibility</p:attrName>
                                        </p:attrNameLst>
                                      </p:cBhvr>
                                      <p:to>
                                        <p:strVal val="visible"/>
                                      </p:to>
                                    </p:set>
                                    <p:animEffect transition="in" filter="wipe(down)">
                                      <p:cBhvr>
                                        <p:cTn id="20" dur="500"/>
                                        <p:tgtEl>
                                          <p:spTgt spid="42189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type="wd">
                                    <p:tmPct val="100000"/>
                                  </p:iterate>
                                  <p:childTnLst>
                                    <p:set>
                                      <p:cBhvr>
                                        <p:cTn id="24" dur="1" fill="hold">
                                          <p:stCondLst>
                                            <p:cond delay="0"/>
                                          </p:stCondLst>
                                        </p:cTn>
                                        <p:tgtEl>
                                          <p:spTgt spid="421895">
                                            <p:txEl>
                                              <p:charRg st="0" end="9"/>
                                            </p:txEl>
                                          </p:spTgt>
                                        </p:tgtEl>
                                        <p:attrNameLst>
                                          <p:attrName>style.visibility</p:attrName>
                                        </p:attrNameLst>
                                      </p:cBhvr>
                                      <p:to>
                                        <p:strVal val="visible"/>
                                      </p:to>
                                    </p:set>
                                    <p:animEffect transition="in" filter="wipe(left)">
                                      <p:cBhvr>
                                        <p:cTn id="25" dur="300"/>
                                        <p:tgtEl>
                                          <p:spTgt spid="421895">
                                            <p:txEl>
                                              <p:charRg st="0"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iterate type="wd">
                                    <p:tmPct val="100000"/>
                                  </p:iterate>
                                  <p:childTnLst>
                                    <p:set>
                                      <p:cBhvr>
                                        <p:cTn id="29" dur="1" fill="hold">
                                          <p:stCondLst>
                                            <p:cond delay="0"/>
                                          </p:stCondLst>
                                        </p:cTn>
                                        <p:tgtEl>
                                          <p:spTgt spid="421895">
                                            <p:txEl>
                                              <p:charRg st="9" end="28"/>
                                            </p:txEl>
                                          </p:spTgt>
                                        </p:tgtEl>
                                        <p:attrNameLst>
                                          <p:attrName>style.visibility</p:attrName>
                                        </p:attrNameLst>
                                      </p:cBhvr>
                                      <p:to>
                                        <p:strVal val="visible"/>
                                      </p:to>
                                    </p:set>
                                    <p:animEffect transition="in" filter="wipe(left)">
                                      <p:cBhvr>
                                        <p:cTn id="30" dur="300"/>
                                        <p:tgtEl>
                                          <p:spTgt spid="421895">
                                            <p:txEl>
                                              <p:charRg st="9" end="2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iterate type="wd">
                                    <p:tmPct val="100000"/>
                                  </p:iterate>
                                  <p:childTnLst>
                                    <p:set>
                                      <p:cBhvr>
                                        <p:cTn id="34" dur="1" fill="hold">
                                          <p:stCondLst>
                                            <p:cond delay="0"/>
                                          </p:stCondLst>
                                        </p:cTn>
                                        <p:tgtEl>
                                          <p:spTgt spid="421895">
                                            <p:txEl>
                                              <p:charRg st="28" end="49"/>
                                            </p:txEl>
                                          </p:spTgt>
                                        </p:tgtEl>
                                        <p:attrNameLst>
                                          <p:attrName>style.visibility</p:attrName>
                                        </p:attrNameLst>
                                      </p:cBhvr>
                                      <p:to>
                                        <p:strVal val="visible"/>
                                      </p:to>
                                    </p:set>
                                    <p:animEffect transition="in" filter="wipe(left)">
                                      <p:cBhvr>
                                        <p:cTn id="35" dur="300"/>
                                        <p:tgtEl>
                                          <p:spTgt spid="421895">
                                            <p:txEl>
                                              <p:charRg st="28" end="4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type="wd">
                                    <p:tmPct val="100000"/>
                                  </p:iterate>
                                  <p:childTnLst>
                                    <p:set>
                                      <p:cBhvr>
                                        <p:cTn id="39" dur="1" fill="hold">
                                          <p:stCondLst>
                                            <p:cond delay="0"/>
                                          </p:stCondLst>
                                        </p:cTn>
                                        <p:tgtEl>
                                          <p:spTgt spid="421895">
                                            <p:txEl>
                                              <p:charRg st="49" end="57"/>
                                            </p:txEl>
                                          </p:spTgt>
                                        </p:tgtEl>
                                        <p:attrNameLst>
                                          <p:attrName>style.visibility</p:attrName>
                                        </p:attrNameLst>
                                      </p:cBhvr>
                                      <p:to>
                                        <p:strVal val="visible"/>
                                      </p:to>
                                    </p:set>
                                    <p:animEffect transition="in" filter="wipe(left)">
                                      <p:cBhvr>
                                        <p:cTn id="40" dur="300"/>
                                        <p:tgtEl>
                                          <p:spTgt spid="421895">
                                            <p:txEl>
                                              <p:charRg st="49" end="5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3" grpId="0"/>
      <p:bldP spid="421894" grpId="0"/>
      <p:bldP spid="421895" grpId="0" build="p"/>
      <p:bldP spid="421896" grpId="0"/>
      <p:bldP spid="42189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609600" y="145927"/>
            <a:ext cx="48006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氢原子光谱的规律性</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79875" name="Text Box 3"/>
          <p:cNvSpPr txBox="1">
            <a:spLocks noChangeArrowheads="1"/>
          </p:cNvSpPr>
          <p:nvPr/>
        </p:nvSpPr>
        <p:spPr bwMode="auto">
          <a:xfrm>
            <a:off x="228600" y="1143000"/>
            <a:ext cx="3886200" cy="1801813"/>
          </a:xfrm>
          <a:prstGeom prst="rect">
            <a:avLst/>
          </a:prstGeom>
          <a:noFill/>
          <a:ln w="9525">
            <a:noFill/>
            <a:miter lim="800000"/>
          </a:ln>
          <a:effectLst/>
        </p:spPr>
        <p:txBody>
          <a:bodyPr>
            <a:spAutoFit/>
          </a:bodyPr>
          <a:lstStyle/>
          <a:p>
            <a:pPr>
              <a:spcBef>
                <a:spcPct val="50000"/>
              </a:spcBef>
              <a:buClr>
                <a:srgbClr val="0000FF"/>
              </a:buClr>
            </a:pPr>
            <a:r>
              <a:rPr lang="en-US" altLang="zh-CN" sz="2800" dirty="0">
                <a:solidFill>
                  <a:srgbClr val="C00000"/>
                </a:solidFill>
                <a:latin typeface="黑体" panose="02010609060101010101" pitchFamily="49" charset="-122"/>
                <a:ea typeface="黑体" panose="02010609060101010101" pitchFamily="49" charset="-122"/>
              </a:rPr>
              <a:t>1</a:t>
            </a:r>
            <a:r>
              <a:rPr lang="en-US" altLang="zh-CN" sz="2800" b="1" dirty="0">
                <a:latin typeface="宋体" panose="02010600030101010101" pitchFamily="2" charset="-122"/>
              </a:rPr>
              <a:t>  </a:t>
            </a:r>
            <a:r>
              <a:rPr lang="en-US" altLang="zh-CN" sz="2800" dirty="0">
                <a:latin typeface="黑体" panose="02010609060101010101" pitchFamily="49" charset="-122"/>
                <a:ea typeface="黑体" panose="02010609060101010101" pitchFamily="49" charset="-122"/>
              </a:rPr>
              <a:t>1885</a:t>
            </a:r>
            <a:r>
              <a:rPr lang="zh-CN" altLang="en-US" sz="2800" dirty="0">
                <a:latin typeface="黑体" panose="02010609060101010101" pitchFamily="49" charset="-122"/>
                <a:ea typeface="黑体" panose="02010609060101010101" pitchFamily="49" charset="-122"/>
              </a:rPr>
              <a:t>年瑞士数学家</a:t>
            </a:r>
            <a:endParaRPr lang="zh-CN" altLang="en-US" sz="2800" dirty="0">
              <a:latin typeface="黑体" panose="02010609060101010101" pitchFamily="49" charset="-122"/>
              <a:ea typeface="黑体" panose="02010609060101010101" pitchFamily="49" charset="-122"/>
            </a:endParaRPr>
          </a:p>
          <a:p>
            <a:pPr>
              <a:spcBef>
                <a:spcPct val="50000"/>
              </a:spcBef>
              <a:buClr>
                <a:srgbClr val="0000FF"/>
              </a:buClr>
              <a:buFont typeface="Wingdings" panose="05000000000000000000" pitchFamily="2" charset="2"/>
              <a:buNone/>
            </a:pPr>
            <a:r>
              <a:rPr lang="zh-CN" altLang="en-US" sz="2800" dirty="0">
                <a:solidFill>
                  <a:srgbClr val="C00000"/>
                </a:solidFill>
                <a:latin typeface="黑体" panose="02010609060101010101" pitchFamily="49" charset="-122"/>
                <a:ea typeface="黑体" panose="02010609060101010101" pitchFamily="49" charset="-122"/>
              </a:rPr>
              <a:t>巴耳末</a:t>
            </a:r>
            <a:r>
              <a:rPr lang="zh-CN" altLang="en-US" sz="2800" dirty="0">
                <a:latin typeface="黑体" panose="02010609060101010101" pitchFamily="49" charset="-122"/>
                <a:ea typeface="黑体" panose="02010609060101010101" pitchFamily="49" charset="-122"/>
              </a:rPr>
              <a:t>发现氢原子光谱</a:t>
            </a:r>
            <a:endParaRPr lang="zh-CN" altLang="en-US" sz="2800" dirty="0">
              <a:latin typeface="黑体" panose="02010609060101010101" pitchFamily="49" charset="-122"/>
              <a:ea typeface="黑体" panose="02010609060101010101" pitchFamily="49" charset="-122"/>
            </a:endParaRPr>
          </a:p>
          <a:p>
            <a:pPr>
              <a:spcBef>
                <a:spcPct val="50000"/>
              </a:spcBef>
              <a:buClr>
                <a:srgbClr val="0000FF"/>
              </a:buClr>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可见光部分的规律</a:t>
            </a:r>
            <a:endParaRPr lang="zh-CN" altLang="en-US" sz="2800" dirty="0">
              <a:latin typeface="黑体" panose="02010609060101010101" pitchFamily="49" charset="-122"/>
              <a:ea typeface="黑体" panose="02010609060101010101" pitchFamily="49" charset="-122"/>
            </a:endParaRPr>
          </a:p>
        </p:txBody>
      </p:sp>
      <p:graphicFrame>
        <p:nvGraphicFramePr>
          <p:cNvPr id="79876" name="Object 4"/>
          <p:cNvGraphicFramePr>
            <a:graphicFrameLocks noChangeAspect="1"/>
          </p:cNvGraphicFramePr>
          <p:nvPr/>
        </p:nvGraphicFramePr>
        <p:xfrm>
          <a:off x="304800" y="3276600"/>
          <a:ext cx="3810000" cy="1211263"/>
        </p:xfrm>
        <a:graphic>
          <a:graphicData uri="http://schemas.openxmlformats.org/presentationml/2006/ole">
            <mc:AlternateContent xmlns:mc="http://schemas.openxmlformats.org/markup-compatibility/2006">
              <mc:Choice xmlns:v="urn:schemas-microsoft-com:vml" Requires="v">
                <p:oleObj spid="_x0000_s25601" name="Equation" r:id="rId1" imgW="33528000" imgH="10668000" progId="">
                  <p:embed/>
                </p:oleObj>
              </mc:Choice>
              <mc:Fallback>
                <p:oleObj name="Equation" r:id="rId1" imgW="33528000" imgH="10668000" progId="">
                  <p:embed/>
                  <p:pic>
                    <p:nvPicPr>
                      <p:cNvPr id="0" name="图片 25600"/>
                      <p:cNvPicPr>
                        <a:picLocks noChangeAspect="1"/>
                      </p:cNvPicPr>
                      <p:nvPr/>
                    </p:nvPicPr>
                    <p:blipFill>
                      <a:blip r:embed="rId2"/>
                      <a:stretch>
                        <a:fillRect/>
                      </a:stretch>
                    </p:blipFill>
                    <p:spPr>
                      <a:xfrm>
                        <a:off x="304800" y="3276600"/>
                        <a:ext cx="3810000" cy="1211263"/>
                      </a:xfrm>
                      <a:prstGeom prst="rect">
                        <a:avLst/>
                      </a:prstGeom>
                      <a:noFill/>
                      <a:ln w="9525">
                        <a:noFill/>
                      </a:ln>
                    </p:spPr>
                  </p:pic>
                </p:oleObj>
              </mc:Fallback>
            </mc:AlternateContent>
          </a:graphicData>
        </a:graphic>
      </p:graphicFrame>
      <p:grpSp>
        <p:nvGrpSpPr>
          <p:cNvPr id="2" name="Group 5"/>
          <p:cNvGrpSpPr/>
          <p:nvPr/>
        </p:nvGrpSpPr>
        <p:grpSpPr bwMode="auto">
          <a:xfrm>
            <a:off x="533400" y="4876800"/>
            <a:ext cx="3200400" cy="577850"/>
            <a:chOff x="192" y="2832"/>
            <a:chExt cx="2016" cy="364"/>
          </a:xfrm>
        </p:grpSpPr>
        <p:graphicFrame>
          <p:nvGraphicFramePr>
            <p:cNvPr id="79878" name="Object 6"/>
            <p:cNvGraphicFramePr>
              <a:graphicFrameLocks noChangeAspect="1"/>
            </p:cNvGraphicFramePr>
            <p:nvPr/>
          </p:nvGraphicFramePr>
          <p:xfrm>
            <a:off x="864" y="2832"/>
            <a:ext cx="1344" cy="364"/>
          </p:xfrm>
          <a:graphic>
            <a:graphicData uri="http://schemas.openxmlformats.org/presentationml/2006/ole">
              <mc:AlternateContent xmlns:mc="http://schemas.openxmlformats.org/markup-compatibility/2006">
                <mc:Choice xmlns:v="urn:schemas-microsoft-com:vml" Requires="v">
                  <p:oleObj spid="_x0000_s25602" name="Equation" r:id="rId3" imgW="17983200" imgH="4876800" progId="">
                    <p:embed/>
                  </p:oleObj>
                </mc:Choice>
                <mc:Fallback>
                  <p:oleObj name="Equation" r:id="rId3" imgW="17983200" imgH="4876800" progId="">
                    <p:embed/>
                    <p:pic>
                      <p:nvPicPr>
                        <p:cNvPr id="0" name="图片 25601"/>
                        <p:cNvPicPr>
                          <a:picLocks noChangeAspect="1"/>
                        </p:cNvPicPr>
                        <p:nvPr/>
                      </p:nvPicPr>
                      <p:blipFill>
                        <a:blip r:embed="rId4"/>
                        <a:stretch>
                          <a:fillRect/>
                        </a:stretch>
                      </p:blipFill>
                      <p:spPr>
                        <a:xfrm>
                          <a:off x="864" y="2832"/>
                          <a:ext cx="1344" cy="364"/>
                        </a:xfrm>
                        <a:prstGeom prst="rect">
                          <a:avLst/>
                        </a:prstGeom>
                        <a:noFill/>
                        <a:ln w="9525">
                          <a:noFill/>
                        </a:ln>
                      </p:spPr>
                    </p:pic>
                  </p:oleObj>
                </mc:Fallback>
              </mc:AlternateContent>
            </a:graphicData>
          </a:graphic>
        </p:graphicFrame>
        <p:sp>
          <p:nvSpPr>
            <p:cNvPr id="79879" name="Text Box 7"/>
            <p:cNvSpPr txBox="1">
              <a:spLocks noChangeArrowheads="1"/>
            </p:cNvSpPr>
            <p:nvPr/>
          </p:nvSpPr>
          <p:spPr bwMode="auto">
            <a:xfrm>
              <a:off x="192" y="2832"/>
              <a:ext cx="672" cy="327"/>
            </a:xfrm>
            <a:prstGeom prst="rect">
              <a:avLst/>
            </a:prstGeom>
            <a:noFill/>
            <a:ln w="9525">
              <a:noFill/>
              <a:miter lim="800000"/>
              <a:tailEnd type="none" w="sm" len="lg"/>
            </a:ln>
            <a:effectLst/>
          </p:spPr>
          <p:txBody>
            <a:bodyPr>
              <a:spAutoFit/>
            </a:bodyPr>
            <a:lstStyle/>
            <a:p>
              <a:pPr>
                <a:spcBef>
                  <a:spcPct val="50000"/>
                </a:spcBef>
              </a:pPr>
              <a:r>
                <a:rPr lang="zh-CN" altLang="en-US" sz="2800" b="1"/>
                <a:t>其中</a:t>
              </a:r>
              <a:endParaRPr lang="zh-CN" altLang="en-US" sz="2800" b="1"/>
            </a:p>
          </p:txBody>
        </p:sp>
      </p:grpSp>
      <p:grpSp>
        <p:nvGrpSpPr>
          <p:cNvPr id="3" name="Group 8"/>
          <p:cNvGrpSpPr/>
          <p:nvPr/>
        </p:nvGrpSpPr>
        <p:grpSpPr bwMode="auto">
          <a:xfrm>
            <a:off x="4495800" y="1066800"/>
            <a:ext cx="4648200" cy="5105400"/>
            <a:chOff x="2736" y="384"/>
            <a:chExt cx="2928" cy="3744"/>
          </a:xfrm>
        </p:grpSpPr>
        <p:grpSp>
          <p:nvGrpSpPr>
            <p:cNvPr id="4" name="Group 9"/>
            <p:cNvGrpSpPr/>
            <p:nvPr/>
          </p:nvGrpSpPr>
          <p:grpSpPr bwMode="auto">
            <a:xfrm>
              <a:off x="2736" y="432"/>
              <a:ext cx="2928" cy="3696"/>
              <a:chOff x="2208" y="384"/>
              <a:chExt cx="2928" cy="3696"/>
            </a:xfrm>
          </p:grpSpPr>
          <p:pic>
            <p:nvPicPr>
              <p:cNvPr id="79882" name="Picture 10" descr="16-14"/>
              <p:cNvPicPr>
                <a:picLocks noChangeAspect="1" noChangeArrowheads="1"/>
              </p:cNvPicPr>
              <p:nvPr/>
            </p:nvPicPr>
            <p:blipFill>
              <a:blip r:embed="rId5" cstate="print"/>
              <a:srcRect/>
              <a:stretch>
                <a:fillRect/>
              </a:stretch>
            </p:blipFill>
            <p:spPr bwMode="auto">
              <a:xfrm>
                <a:off x="2208" y="384"/>
                <a:ext cx="2518" cy="3696"/>
              </a:xfrm>
              <a:prstGeom prst="rect">
                <a:avLst/>
              </a:prstGeom>
              <a:noFill/>
            </p:spPr>
          </p:pic>
          <p:sp>
            <p:nvSpPr>
              <p:cNvPr id="79883" name="Freeform 11"/>
              <p:cNvSpPr/>
              <p:nvPr/>
            </p:nvSpPr>
            <p:spPr bwMode="auto">
              <a:xfrm>
                <a:off x="2976" y="515"/>
                <a:ext cx="768" cy="61"/>
              </a:xfrm>
              <a:custGeom>
                <a:avLst/>
                <a:gdLst/>
                <a:ahLst/>
                <a:cxnLst>
                  <a:cxn ang="0">
                    <a:pos x="0" y="61"/>
                  </a:cxn>
                  <a:cxn ang="0">
                    <a:pos x="180" y="23"/>
                  </a:cxn>
                  <a:cxn ang="0">
                    <a:pos x="365" y="0"/>
                  </a:cxn>
                  <a:cxn ang="0">
                    <a:pos x="603" y="23"/>
                  </a:cxn>
                  <a:cxn ang="0">
                    <a:pos x="768" y="61"/>
                  </a:cxn>
                </a:cxnLst>
                <a:rect l="0" t="0" r="r" b="b"/>
                <a:pathLst>
                  <a:path w="768" h="61">
                    <a:moveTo>
                      <a:pt x="0" y="61"/>
                    </a:moveTo>
                    <a:cubicBezTo>
                      <a:pt x="30" y="55"/>
                      <a:pt x="119" y="33"/>
                      <a:pt x="180" y="23"/>
                    </a:cubicBezTo>
                    <a:cubicBezTo>
                      <a:pt x="241" y="13"/>
                      <a:pt x="295" y="0"/>
                      <a:pt x="365" y="0"/>
                    </a:cubicBezTo>
                    <a:cubicBezTo>
                      <a:pt x="435" y="0"/>
                      <a:pt x="536" y="13"/>
                      <a:pt x="603" y="23"/>
                    </a:cubicBezTo>
                    <a:cubicBezTo>
                      <a:pt x="670" y="33"/>
                      <a:pt x="734" y="53"/>
                      <a:pt x="768" y="61"/>
                    </a:cubicBezTo>
                  </a:path>
                </a:pathLst>
              </a:custGeom>
              <a:noFill/>
              <a:ln w="19050" cap="flat" cmpd="sng">
                <a:solidFill>
                  <a:schemeClr val="tx1"/>
                </a:solidFill>
                <a:prstDash val="solid"/>
                <a:round/>
                <a:headEnd type="none" w="med" len="med"/>
                <a:tailEnd type="none" w="sm" len="lg"/>
              </a:ln>
              <a:effectLst/>
            </p:spPr>
            <p:txBody>
              <a:bodyPr wrap="none"/>
              <a:lstStyle/>
              <a:p>
                <a:endParaRPr lang="zh-CN" altLang="en-US"/>
              </a:p>
            </p:txBody>
          </p:sp>
          <p:sp>
            <p:nvSpPr>
              <p:cNvPr id="79884" name="Text Box 12"/>
              <p:cNvSpPr txBox="1">
                <a:spLocks noChangeArrowheads="1"/>
              </p:cNvSpPr>
              <p:nvPr/>
            </p:nvSpPr>
            <p:spPr bwMode="auto">
              <a:xfrm>
                <a:off x="4320" y="384"/>
                <a:ext cx="432" cy="381"/>
              </a:xfrm>
              <a:prstGeom prst="rect">
                <a:avLst/>
              </a:prstGeom>
              <a:solidFill>
                <a:schemeClr val="bg1"/>
              </a:solidFill>
              <a:ln w="9525">
                <a:noFill/>
                <a:miter lim="800000"/>
                <a:tailEnd type="none" w="sm" len="lg"/>
              </a:ln>
              <a:effectLst/>
            </p:spPr>
            <p:txBody>
              <a:bodyPr>
                <a:spAutoFit/>
              </a:bodyPr>
              <a:lstStyle/>
              <a:p>
                <a:pPr>
                  <a:spcBef>
                    <a:spcPct val="50000"/>
                  </a:spcBef>
                </a:pPr>
                <a:r>
                  <a:rPr lang="zh-CN" altLang="en-US" sz="2800" b="1">
                    <a:solidFill>
                      <a:srgbClr val="FF0000"/>
                    </a:solidFill>
                  </a:rPr>
                  <a:t>红</a:t>
                </a:r>
                <a:endParaRPr lang="zh-CN" altLang="en-US" sz="2800" b="1">
                  <a:solidFill>
                    <a:srgbClr val="FF0000"/>
                  </a:solidFill>
                </a:endParaRPr>
              </a:p>
            </p:txBody>
          </p:sp>
          <p:sp>
            <p:nvSpPr>
              <p:cNvPr id="79885" name="Text Box 13"/>
              <p:cNvSpPr txBox="1">
                <a:spLocks noChangeArrowheads="1"/>
              </p:cNvSpPr>
              <p:nvPr/>
            </p:nvSpPr>
            <p:spPr bwMode="auto">
              <a:xfrm>
                <a:off x="4320" y="1632"/>
                <a:ext cx="480" cy="381"/>
              </a:xfrm>
              <a:prstGeom prst="rect">
                <a:avLst/>
              </a:prstGeom>
              <a:solidFill>
                <a:schemeClr val="bg1"/>
              </a:solidFill>
              <a:ln w="9525">
                <a:noFill/>
                <a:miter lim="800000"/>
                <a:tailEnd type="none" w="sm" len="lg"/>
              </a:ln>
              <a:effectLst/>
            </p:spPr>
            <p:txBody>
              <a:bodyPr>
                <a:spAutoFit/>
              </a:bodyPr>
              <a:lstStyle/>
              <a:p>
                <a:pPr>
                  <a:spcBef>
                    <a:spcPct val="50000"/>
                  </a:spcBef>
                </a:pPr>
                <a:r>
                  <a:rPr lang="zh-CN" altLang="en-US" sz="2800" b="1">
                    <a:solidFill>
                      <a:srgbClr val="0000FF"/>
                    </a:solidFill>
                  </a:rPr>
                  <a:t>蓝</a:t>
                </a:r>
                <a:endParaRPr lang="zh-CN" altLang="en-US" sz="2800" b="1">
                  <a:solidFill>
                    <a:srgbClr val="0000FF"/>
                  </a:solidFill>
                </a:endParaRPr>
              </a:p>
            </p:txBody>
          </p:sp>
          <p:graphicFrame>
            <p:nvGraphicFramePr>
              <p:cNvPr id="79886" name="Object 14"/>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25603" name="Equation" r:id="rId6" imgW="2743200" imgH="5181600" progId="">
                      <p:embed/>
                    </p:oleObj>
                  </mc:Choice>
                  <mc:Fallback>
                    <p:oleObj name="Equation" r:id="rId6" imgW="2743200" imgH="5181600" progId="">
                      <p:embed/>
                      <p:pic>
                        <p:nvPicPr>
                          <p:cNvPr id="0" name="图片 25602"/>
                          <p:cNvPicPr>
                            <a:picLocks noChangeAspect="1"/>
                          </p:cNvPicPr>
                          <p:nvPr/>
                        </p:nvPicPr>
                        <p:blipFill>
                          <a:blip r:embed="rId7"/>
                          <a:stretch>
                            <a:fillRect/>
                          </a:stretch>
                        </p:blipFill>
                        <p:spPr>
                          <a:xfrm>
                            <a:off x="2844" y="2092"/>
                            <a:ext cx="72" cy="136"/>
                          </a:xfrm>
                          <a:prstGeom prst="rect">
                            <a:avLst/>
                          </a:prstGeom>
                          <a:noFill/>
                          <a:ln w="9525">
                            <a:noFill/>
                          </a:ln>
                        </p:spPr>
                      </p:pic>
                    </p:oleObj>
                  </mc:Fallback>
                </mc:AlternateContent>
              </a:graphicData>
            </a:graphic>
          </p:graphicFrame>
          <p:sp>
            <p:nvSpPr>
              <p:cNvPr id="79887" name="AutoShape 15"/>
              <p:cNvSpPr/>
              <p:nvPr/>
            </p:nvSpPr>
            <p:spPr bwMode="auto">
              <a:xfrm>
                <a:off x="4512" y="2496"/>
                <a:ext cx="240" cy="1392"/>
              </a:xfrm>
              <a:prstGeom prst="rightBrace">
                <a:avLst>
                  <a:gd name="adj1" fmla="val 48333"/>
                  <a:gd name="adj2" fmla="val 50000"/>
                </a:avLst>
              </a:prstGeom>
              <a:noFill/>
              <a:ln w="28575">
                <a:solidFill>
                  <a:srgbClr val="990099"/>
                </a:solidFill>
                <a:round/>
                <a:tailEnd type="none" w="sm" len="lg"/>
              </a:ln>
              <a:effectLst/>
            </p:spPr>
            <p:txBody>
              <a:bodyPr wrap="none" anchor="ctr"/>
              <a:lstStyle/>
              <a:p>
                <a:endParaRPr lang="zh-CN" altLang="en-US"/>
              </a:p>
            </p:txBody>
          </p:sp>
          <p:sp>
            <p:nvSpPr>
              <p:cNvPr id="79888" name="Text Box 16"/>
              <p:cNvSpPr txBox="1">
                <a:spLocks noChangeArrowheads="1"/>
              </p:cNvSpPr>
              <p:nvPr/>
            </p:nvSpPr>
            <p:spPr bwMode="auto">
              <a:xfrm>
                <a:off x="4704" y="2976"/>
                <a:ext cx="432" cy="381"/>
              </a:xfrm>
              <a:prstGeom prst="rect">
                <a:avLst/>
              </a:prstGeom>
              <a:noFill/>
              <a:ln w="9525">
                <a:noFill/>
                <a:miter lim="800000"/>
                <a:tailEnd type="none" w="sm" len="lg"/>
              </a:ln>
              <a:effectLst/>
            </p:spPr>
            <p:txBody>
              <a:bodyPr>
                <a:spAutoFit/>
              </a:bodyPr>
              <a:lstStyle/>
              <a:p>
                <a:pPr>
                  <a:spcBef>
                    <a:spcPct val="50000"/>
                  </a:spcBef>
                </a:pPr>
                <a:r>
                  <a:rPr lang="zh-CN" altLang="en-US" sz="2800" b="1">
                    <a:solidFill>
                      <a:srgbClr val="990099"/>
                    </a:solidFill>
                  </a:rPr>
                  <a:t>紫</a:t>
                </a:r>
                <a:endParaRPr lang="zh-CN" altLang="en-US" sz="2800" b="1">
                  <a:solidFill>
                    <a:srgbClr val="990099"/>
                  </a:solidFill>
                </a:endParaRPr>
              </a:p>
            </p:txBody>
          </p:sp>
        </p:grpSp>
        <p:sp>
          <p:nvSpPr>
            <p:cNvPr id="79889" name="Rectangle 17"/>
            <p:cNvSpPr>
              <a:spLocks noChangeArrowheads="1"/>
            </p:cNvSpPr>
            <p:nvPr/>
          </p:nvSpPr>
          <p:spPr bwMode="auto">
            <a:xfrm>
              <a:off x="2736" y="384"/>
              <a:ext cx="2832" cy="3744"/>
            </a:xfrm>
            <a:prstGeom prst="rect">
              <a:avLst/>
            </a:prstGeom>
            <a:noFill/>
            <a:ln w="9525">
              <a:solidFill>
                <a:srgbClr val="CC0099"/>
              </a:solidFill>
              <a:miter lim="800000"/>
              <a:tailEnd type="none" w="sm" len="lg"/>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blinds(horizontal)">
                                      <p:cBhvr>
                                        <p:cTn id="7" dur="500"/>
                                        <p:tgtEl>
                                          <p:spTgt spid="798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blinds(vertical)">
                                      <p:cBhvr>
                                        <p:cTn id="12" dur="500"/>
                                        <p:tgtEl>
                                          <p:spTgt spid="798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8600" y="1223962"/>
            <a:ext cx="8915400" cy="1890713"/>
            <a:chOff x="144" y="1257"/>
            <a:chExt cx="5616" cy="1191"/>
          </a:xfrm>
        </p:grpSpPr>
        <p:sp>
          <p:nvSpPr>
            <p:cNvPr id="80899" name="Text Box 3"/>
            <p:cNvSpPr txBox="1">
              <a:spLocks noChangeArrowheads="1"/>
            </p:cNvSpPr>
            <p:nvPr/>
          </p:nvSpPr>
          <p:spPr bwMode="auto">
            <a:xfrm>
              <a:off x="144" y="1257"/>
              <a:ext cx="5616" cy="327"/>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a:t>
              </a:r>
              <a:r>
                <a:rPr lang="en-US" altLang="zh-CN" sz="2800" dirty="0">
                  <a:latin typeface="黑体" panose="02010609060101010101" pitchFamily="49" charset="-122"/>
                  <a:ea typeface="黑体" panose="02010609060101010101" pitchFamily="49" charset="-122"/>
                </a:rPr>
                <a:t>  1890 </a:t>
              </a:r>
              <a:r>
                <a:rPr lang="zh-CN" altLang="en-US" sz="2800" dirty="0">
                  <a:latin typeface="黑体" panose="02010609060101010101" pitchFamily="49" charset="-122"/>
                  <a:ea typeface="黑体" panose="02010609060101010101" pitchFamily="49" charset="-122"/>
                </a:rPr>
                <a:t>年瑞典物理学家里德伯给出氢原子光谱公式</a:t>
              </a:r>
              <a:endParaRPr lang="zh-CN" altLang="en-US" sz="2800" dirty="0">
                <a:latin typeface="黑体" panose="02010609060101010101" pitchFamily="49" charset="-122"/>
                <a:ea typeface="黑体" panose="02010609060101010101" pitchFamily="49" charset="-122"/>
              </a:endParaRPr>
            </a:p>
          </p:txBody>
        </p:sp>
        <p:grpSp>
          <p:nvGrpSpPr>
            <p:cNvPr id="3" name="Group 4"/>
            <p:cNvGrpSpPr/>
            <p:nvPr/>
          </p:nvGrpSpPr>
          <p:grpSpPr bwMode="auto">
            <a:xfrm>
              <a:off x="1200" y="1680"/>
              <a:ext cx="3120" cy="768"/>
              <a:chOff x="1200" y="2352"/>
              <a:chExt cx="3120" cy="768"/>
            </a:xfrm>
          </p:grpSpPr>
          <p:sp>
            <p:nvSpPr>
              <p:cNvPr id="80901" name="Rectangle 5"/>
              <p:cNvSpPr>
                <a:spLocks noChangeArrowheads="1"/>
              </p:cNvSpPr>
              <p:nvPr/>
            </p:nvSpPr>
            <p:spPr bwMode="auto">
              <a:xfrm>
                <a:off x="1200" y="2352"/>
                <a:ext cx="3120" cy="76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tailEnd type="none" w="sm" len="lg"/>
              </a:ln>
              <a:effectLst/>
            </p:spPr>
            <p:txBody>
              <a:bodyPr wrap="none" anchor="ctr"/>
              <a:lstStyle/>
              <a:p>
                <a:endParaRPr lang="zh-CN" altLang="en-US"/>
              </a:p>
            </p:txBody>
          </p:sp>
          <p:graphicFrame>
            <p:nvGraphicFramePr>
              <p:cNvPr id="80902" name="Object 6"/>
              <p:cNvGraphicFramePr>
                <a:graphicFrameLocks noChangeAspect="1"/>
              </p:cNvGraphicFramePr>
              <p:nvPr/>
            </p:nvGraphicFramePr>
            <p:xfrm>
              <a:off x="1872" y="2415"/>
              <a:ext cx="2304" cy="705"/>
            </p:xfrm>
            <a:graphic>
              <a:graphicData uri="http://schemas.openxmlformats.org/presentationml/2006/ole">
                <mc:AlternateContent xmlns:mc="http://schemas.openxmlformats.org/markup-compatibility/2006">
                  <mc:Choice xmlns:v="urn:schemas-microsoft-com:vml" Requires="v">
                    <p:oleObj spid="_x0000_s26625" name="公式" r:id="rId1" imgW="48158400" imgH="16764000" progId="">
                      <p:embed/>
                    </p:oleObj>
                  </mc:Choice>
                  <mc:Fallback>
                    <p:oleObj name="公式" r:id="rId1" imgW="48158400" imgH="16764000" progId="">
                      <p:embed/>
                      <p:pic>
                        <p:nvPicPr>
                          <p:cNvPr id="0" name="图片 26624"/>
                          <p:cNvPicPr>
                            <a:picLocks noChangeAspect="1"/>
                          </p:cNvPicPr>
                          <p:nvPr/>
                        </p:nvPicPr>
                        <p:blipFill>
                          <a:blip r:embed="rId2"/>
                          <a:stretch>
                            <a:fillRect/>
                          </a:stretch>
                        </p:blipFill>
                        <p:spPr>
                          <a:xfrm>
                            <a:off x="1872" y="2415"/>
                            <a:ext cx="2304" cy="705"/>
                          </a:xfrm>
                          <a:prstGeom prst="rect">
                            <a:avLst/>
                          </a:prstGeom>
                          <a:noFill/>
                          <a:ln w="9525">
                            <a:noFill/>
                          </a:ln>
                        </p:spPr>
                      </p:pic>
                    </p:oleObj>
                  </mc:Fallback>
                </mc:AlternateContent>
              </a:graphicData>
            </a:graphic>
          </p:graphicFrame>
          <p:sp>
            <p:nvSpPr>
              <p:cNvPr id="80903" name="Text Box 7"/>
              <p:cNvSpPr txBox="1">
                <a:spLocks noChangeArrowheads="1"/>
              </p:cNvSpPr>
              <p:nvPr/>
            </p:nvSpPr>
            <p:spPr bwMode="auto">
              <a:xfrm>
                <a:off x="1248" y="2544"/>
                <a:ext cx="960" cy="327"/>
              </a:xfrm>
              <a:prstGeom prst="rect">
                <a:avLst/>
              </a:prstGeom>
              <a:noFill/>
              <a:ln w="19050">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波数 </a:t>
                </a:r>
                <a:endParaRPr lang="zh-CN" altLang="en-US" sz="2800" dirty="0">
                  <a:latin typeface="黑体" panose="02010609060101010101" pitchFamily="49" charset="-122"/>
                  <a:ea typeface="黑体" panose="02010609060101010101" pitchFamily="49" charset="-122"/>
                </a:endParaRPr>
              </a:p>
            </p:txBody>
          </p:sp>
        </p:grpSp>
      </p:grpSp>
      <p:grpSp>
        <p:nvGrpSpPr>
          <p:cNvPr id="4" name="Group 8"/>
          <p:cNvGrpSpPr/>
          <p:nvPr/>
        </p:nvGrpSpPr>
        <p:grpSpPr bwMode="auto">
          <a:xfrm>
            <a:off x="838200" y="4805362"/>
            <a:ext cx="7226300" cy="563563"/>
            <a:chOff x="576" y="3456"/>
            <a:chExt cx="4552" cy="355"/>
          </a:xfrm>
        </p:grpSpPr>
        <p:sp>
          <p:nvSpPr>
            <p:cNvPr id="80905" name="Rectangle 9"/>
            <p:cNvSpPr>
              <a:spLocks noChangeArrowheads="1"/>
            </p:cNvSpPr>
            <p:nvPr/>
          </p:nvSpPr>
          <p:spPr bwMode="auto">
            <a:xfrm>
              <a:off x="576" y="3478"/>
              <a:ext cx="1488"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里德伯常量</a:t>
              </a:r>
              <a:r>
                <a:rPr lang="zh-CN" altLang="en-US" sz="2800" dirty="0">
                  <a:solidFill>
                    <a:srgbClr val="CC0000"/>
                  </a:solidFill>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p:txBody>
        </p:sp>
        <p:graphicFrame>
          <p:nvGraphicFramePr>
            <p:cNvPr id="80906" name="Object 10"/>
            <p:cNvGraphicFramePr>
              <a:graphicFrameLocks noChangeAspect="1"/>
            </p:cNvGraphicFramePr>
            <p:nvPr/>
          </p:nvGraphicFramePr>
          <p:xfrm>
            <a:off x="2160" y="3456"/>
            <a:ext cx="2968" cy="324"/>
          </p:xfrm>
          <a:graphic>
            <a:graphicData uri="http://schemas.openxmlformats.org/presentationml/2006/ole">
              <mc:AlternateContent xmlns:mc="http://schemas.openxmlformats.org/markup-compatibility/2006">
                <mc:Choice xmlns:v="urn:schemas-microsoft-com:vml" Requires="v">
                  <p:oleObj spid="_x0000_s26626" name="Equation" r:id="rId3" imgW="67056000" imgH="7315200" progId="">
                    <p:embed/>
                  </p:oleObj>
                </mc:Choice>
                <mc:Fallback>
                  <p:oleObj name="Equation" r:id="rId3" imgW="67056000" imgH="7315200" progId="">
                    <p:embed/>
                    <p:pic>
                      <p:nvPicPr>
                        <p:cNvPr id="0" name="图片 26625"/>
                        <p:cNvPicPr>
                          <a:picLocks noChangeAspect="1"/>
                        </p:cNvPicPr>
                        <p:nvPr/>
                      </p:nvPicPr>
                      <p:blipFill>
                        <a:blip r:embed="rId4"/>
                        <a:stretch>
                          <a:fillRect/>
                        </a:stretch>
                      </p:blipFill>
                      <p:spPr>
                        <a:xfrm>
                          <a:off x="2160" y="3456"/>
                          <a:ext cx="2968" cy="324"/>
                        </a:xfrm>
                        <a:prstGeom prst="rect">
                          <a:avLst/>
                        </a:prstGeom>
                        <a:noFill/>
                        <a:ln w="9525">
                          <a:noFill/>
                        </a:ln>
                      </p:spPr>
                    </p:pic>
                  </p:oleObj>
                </mc:Fallback>
              </mc:AlternateContent>
            </a:graphicData>
          </a:graphic>
        </p:graphicFrame>
      </p:grpSp>
      <p:grpSp>
        <p:nvGrpSpPr>
          <p:cNvPr id="5" name="Group 14"/>
          <p:cNvGrpSpPr/>
          <p:nvPr/>
        </p:nvGrpSpPr>
        <p:grpSpPr bwMode="auto">
          <a:xfrm>
            <a:off x="1600200" y="3433762"/>
            <a:ext cx="5867400" cy="1301750"/>
            <a:chOff x="1008" y="2544"/>
            <a:chExt cx="3696" cy="820"/>
          </a:xfrm>
        </p:grpSpPr>
        <p:graphicFrame>
          <p:nvGraphicFramePr>
            <p:cNvPr id="80911" name="Object 15"/>
            <p:cNvGraphicFramePr>
              <a:graphicFrameLocks noChangeAspect="1"/>
            </p:cNvGraphicFramePr>
            <p:nvPr/>
          </p:nvGraphicFramePr>
          <p:xfrm>
            <a:off x="1248" y="2544"/>
            <a:ext cx="1944" cy="383"/>
          </p:xfrm>
          <a:graphic>
            <a:graphicData uri="http://schemas.openxmlformats.org/presentationml/2006/ole">
              <mc:AlternateContent xmlns:mc="http://schemas.openxmlformats.org/markup-compatibility/2006">
                <mc:Choice xmlns:v="urn:schemas-microsoft-com:vml" Requires="v">
                  <p:oleObj spid="_x0000_s26627" name="Equation" r:id="rId5" imgW="45110400" imgH="10058400" progId="">
                    <p:embed/>
                  </p:oleObj>
                </mc:Choice>
                <mc:Fallback>
                  <p:oleObj name="Equation" r:id="rId5" imgW="45110400" imgH="10058400" progId="">
                    <p:embed/>
                    <p:pic>
                      <p:nvPicPr>
                        <p:cNvPr id="0" name="图片 26626"/>
                        <p:cNvPicPr>
                          <a:picLocks noChangeAspect="1"/>
                        </p:cNvPicPr>
                        <p:nvPr/>
                      </p:nvPicPr>
                      <p:blipFill>
                        <a:blip r:embed="rId6"/>
                        <a:stretch>
                          <a:fillRect/>
                        </a:stretch>
                      </p:blipFill>
                      <p:spPr>
                        <a:xfrm>
                          <a:off x="1248" y="2544"/>
                          <a:ext cx="1944" cy="383"/>
                        </a:xfrm>
                        <a:prstGeom prst="rect">
                          <a:avLst/>
                        </a:prstGeom>
                        <a:noFill/>
                        <a:ln w="9525">
                          <a:noFill/>
                        </a:ln>
                      </p:spPr>
                    </p:pic>
                  </p:oleObj>
                </mc:Fallback>
              </mc:AlternateContent>
            </a:graphicData>
          </a:graphic>
        </p:graphicFrame>
        <p:graphicFrame>
          <p:nvGraphicFramePr>
            <p:cNvPr id="80912" name="Object 16"/>
            <p:cNvGraphicFramePr>
              <a:graphicFrameLocks noChangeAspect="1"/>
            </p:cNvGraphicFramePr>
            <p:nvPr/>
          </p:nvGraphicFramePr>
          <p:xfrm>
            <a:off x="1248" y="2928"/>
            <a:ext cx="3456" cy="436"/>
          </p:xfrm>
          <a:graphic>
            <a:graphicData uri="http://schemas.openxmlformats.org/presentationml/2006/ole">
              <mc:AlternateContent xmlns:mc="http://schemas.openxmlformats.org/markup-compatibility/2006">
                <mc:Choice xmlns:v="urn:schemas-microsoft-com:vml" Requires="v">
                  <p:oleObj spid="_x0000_s26628" name="公式" r:id="rId7" imgW="64922400" imgH="8534400" progId="">
                    <p:embed/>
                  </p:oleObj>
                </mc:Choice>
                <mc:Fallback>
                  <p:oleObj name="公式" r:id="rId7" imgW="64922400" imgH="8534400" progId="">
                    <p:embed/>
                    <p:pic>
                      <p:nvPicPr>
                        <p:cNvPr id="0" name="图片 26627"/>
                        <p:cNvPicPr>
                          <a:picLocks noChangeAspect="1"/>
                        </p:cNvPicPr>
                        <p:nvPr/>
                      </p:nvPicPr>
                      <p:blipFill>
                        <a:blip r:embed="rId8"/>
                        <a:stretch>
                          <a:fillRect/>
                        </a:stretch>
                      </p:blipFill>
                      <p:spPr>
                        <a:xfrm>
                          <a:off x="1248" y="2928"/>
                          <a:ext cx="3456" cy="436"/>
                        </a:xfrm>
                        <a:prstGeom prst="rect">
                          <a:avLst/>
                        </a:prstGeom>
                        <a:noFill/>
                        <a:ln w="9525">
                          <a:noFill/>
                        </a:ln>
                      </p:spPr>
                    </p:pic>
                  </p:oleObj>
                </mc:Fallback>
              </mc:AlternateContent>
            </a:graphicData>
          </a:graphic>
        </p:graphicFrame>
        <p:sp>
          <p:nvSpPr>
            <p:cNvPr id="80913" name="AutoShape 17"/>
            <p:cNvSpPr/>
            <p:nvPr/>
          </p:nvSpPr>
          <p:spPr bwMode="auto">
            <a:xfrm>
              <a:off x="1008" y="2688"/>
              <a:ext cx="144" cy="528"/>
            </a:xfrm>
            <a:prstGeom prst="leftBrace">
              <a:avLst>
                <a:gd name="adj1" fmla="val 30556"/>
                <a:gd name="adj2" fmla="val 50000"/>
              </a:avLst>
            </a:prstGeom>
            <a:noFill/>
            <a:ln w="28575">
              <a:solidFill>
                <a:srgbClr val="FF0000"/>
              </a:solidFill>
              <a:round/>
              <a:tailEnd type="none" w="sm" len="lg"/>
            </a:ln>
            <a:effectLst/>
          </p:spPr>
          <p:txBody>
            <a:bodyPr wrap="none" anchor="ctr"/>
            <a:lstStyle/>
            <a:p>
              <a:endParaRPr lang="zh-CN" altLang="en-US"/>
            </a:p>
          </p:txBody>
        </p:sp>
      </p:grpSp>
      <p:sp>
        <p:nvSpPr>
          <p:cNvPr id="80914" name="Text Box 18"/>
          <p:cNvSpPr txBox="1">
            <a:spLocks noChangeArrowheads="1"/>
          </p:cNvSpPr>
          <p:nvPr/>
        </p:nvSpPr>
        <p:spPr bwMode="auto">
          <a:xfrm>
            <a:off x="228600" y="5643562"/>
            <a:ext cx="8763000" cy="528638"/>
          </a:xfrm>
          <a:prstGeom prst="rect">
            <a:avLst/>
          </a:prstGeom>
          <a:gradFill rotWithShape="0">
            <a:gsLst>
              <a:gs pos="0">
                <a:srgbClr val="FFFFFF"/>
              </a:gs>
              <a:gs pos="100000">
                <a:schemeClr val="accent1"/>
              </a:gs>
            </a:gsLst>
            <a:lin ang="5400000" scaled="1"/>
          </a:gradFill>
          <a:ln w="9525">
            <a:solidFill>
              <a:schemeClr val="tx2"/>
            </a:solidFill>
            <a:miter lim="800000"/>
            <a:tailEnd type="none" w="sm" len="lg"/>
          </a:ln>
          <a:effectLst/>
        </p:spPr>
        <p:txBody>
          <a:bodyPr wrap="square">
            <a:spAutoFit/>
          </a:bodyPr>
          <a:lstStyle/>
          <a:p>
            <a:pPr>
              <a:spcBef>
                <a:spcPct val="50000"/>
              </a:spcBef>
            </a:pPr>
            <a:r>
              <a:rPr lang="zh-CN" altLang="en-US" sz="2800" dirty="0">
                <a:latin typeface="黑体" panose="02010609060101010101" pitchFamily="49" charset="-122"/>
                <a:ea typeface="黑体" panose="02010609060101010101" pitchFamily="49" charset="-122"/>
              </a:rPr>
              <a:t>氢原子光谱规律启发人们对原子内部结构的畅想和探索</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6" name="Text Box 2"/>
          <p:cNvSpPr txBox="1">
            <a:spLocks noChangeArrowheads="1"/>
          </p:cNvSpPr>
          <p:nvPr/>
        </p:nvSpPr>
        <p:spPr bwMode="auto">
          <a:xfrm>
            <a:off x="609600" y="145927"/>
            <a:ext cx="48006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氢原子光谱的规律性</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0914"/>
                                        </p:tgtEl>
                                        <p:attrNameLst>
                                          <p:attrName>style.visibility</p:attrName>
                                        </p:attrNameLst>
                                      </p:cBhvr>
                                      <p:to>
                                        <p:strVal val="visible"/>
                                      </p:to>
                                    </p:set>
                                    <p:animEffect transition="in" filter="blinds(horizontal)">
                                      <p:cBhvr>
                                        <p:cTn id="22" dur="500"/>
                                        <p:tgtEl>
                                          <p:spTgt spid="80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4"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33400" y="849312"/>
            <a:ext cx="8382000" cy="941388"/>
            <a:chOff x="336" y="415"/>
            <a:chExt cx="5280" cy="593"/>
          </a:xfrm>
        </p:grpSpPr>
        <p:grpSp>
          <p:nvGrpSpPr>
            <p:cNvPr id="3" name="Group 3"/>
            <p:cNvGrpSpPr/>
            <p:nvPr/>
          </p:nvGrpSpPr>
          <p:grpSpPr bwMode="auto">
            <a:xfrm>
              <a:off x="1200" y="415"/>
              <a:ext cx="4416" cy="593"/>
              <a:chOff x="1200" y="415"/>
              <a:chExt cx="4416" cy="593"/>
            </a:xfrm>
          </p:grpSpPr>
          <p:sp>
            <p:nvSpPr>
              <p:cNvPr id="81924" name="Text Box 4"/>
              <p:cNvSpPr txBox="1">
                <a:spLocks noChangeArrowheads="1"/>
              </p:cNvSpPr>
              <p:nvPr/>
            </p:nvSpPr>
            <p:spPr bwMode="auto">
              <a:xfrm>
                <a:off x="1200" y="528"/>
                <a:ext cx="1074" cy="327"/>
              </a:xfrm>
              <a:prstGeom prst="rect">
                <a:avLst/>
              </a:prstGeom>
              <a:noFill/>
              <a:ln w="9525">
                <a:noFill/>
                <a:miter lim="800000"/>
              </a:ln>
              <a:effectLst/>
            </p:spPr>
            <p:txBody>
              <a:bodyPr>
                <a:spAutoFit/>
              </a:bodyPr>
              <a:lstStyle/>
              <a:p>
                <a:pPr>
                  <a:spcBef>
                    <a:spcPct val="50000"/>
                  </a:spcBef>
                </a:pPr>
                <a:r>
                  <a:rPr lang="zh-CN" altLang="en-US" sz="2800" dirty="0">
                    <a:latin typeface="宋体" panose="02010600030101010101" pitchFamily="2" charset="-122"/>
                    <a:ea typeface="黑体" panose="02010609060101010101" pitchFamily="49" charset="-122"/>
                  </a:rPr>
                  <a:t>莱曼系</a:t>
                </a:r>
                <a:endParaRPr lang="zh-CN" altLang="en-US" sz="2800" dirty="0">
                  <a:latin typeface="宋体" panose="02010600030101010101" pitchFamily="2" charset="-122"/>
                  <a:ea typeface="黑体" panose="02010609060101010101" pitchFamily="49" charset="-122"/>
                </a:endParaRPr>
              </a:p>
            </p:txBody>
          </p:sp>
          <p:graphicFrame>
            <p:nvGraphicFramePr>
              <p:cNvPr id="81925" name="Object 5"/>
              <p:cNvGraphicFramePr>
                <a:graphicFrameLocks noChangeAspect="1"/>
              </p:cNvGraphicFramePr>
              <p:nvPr/>
            </p:nvGraphicFramePr>
            <p:xfrm>
              <a:off x="2208" y="415"/>
              <a:ext cx="3408" cy="593"/>
            </p:xfrm>
            <a:graphic>
              <a:graphicData uri="http://schemas.openxmlformats.org/presentationml/2006/ole">
                <mc:AlternateContent xmlns:mc="http://schemas.openxmlformats.org/markup-compatibility/2006">
                  <mc:Choice xmlns:v="urn:schemas-microsoft-com:vml" Requires="v">
                    <p:oleObj spid="_x0000_s27649" name="Equation" r:id="rId1" imgW="93878400" imgH="17373600" progId="">
                      <p:embed/>
                    </p:oleObj>
                  </mc:Choice>
                  <mc:Fallback>
                    <p:oleObj name="Equation" r:id="rId1" imgW="93878400" imgH="17373600" progId="">
                      <p:embed/>
                      <p:pic>
                        <p:nvPicPr>
                          <p:cNvPr id="0" name="图片 27648"/>
                          <p:cNvPicPr>
                            <a:picLocks noChangeAspect="1"/>
                          </p:cNvPicPr>
                          <p:nvPr/>
                        </p:nvPicPr>
                        <p:blipFill>
                          <a:blip r:embed="rId2"/>
                          <a:stretch>
                            <a:fillRect/>
                          </a:stretch>
                        </p:blipFill>
                        <p:spPr>
                          <a:xfrm>
                            <a:off x="2208" y="415"/>
                            <a:ext cx="3408" cy="593"/>
                          </a:xfrm>
                          <a:prstGeom prst="rect">
                            <a:avLst/>
                          </a:prstGeom>
                          <a:noFill/>
                          <a:ln w="9525">
                            <a:noFill/>
                          </a:ln>
                        </p:spPr>
                      </p:pic>
                    </p:oleObj>
                  </mc:Fallback>
                </mc:AlternateContent>
              </a:graphicData>
            </a:graphic>
          </p:graphicFrame>
        </p:grpSp>
        <p:sp>
          <p:nvSpPr>
            <p:cNvPr id="81926" name="Text Box 6"/>
            <p:cNvSpPr txBox="1">
              <a:spLocks noChangeArrowheads="1"/>
            </p:cNvSpPr>
            <p:nvPr/>
          </p:nvSpPr>
          <p:spPr bwMode="auto">
            <a:xfrm>
              <a:off x="336" y="528"/>
              <a:ext cx="816" cy="327"/>
            </a:xfrm>
            <a:prstGeom prst="rect">
              <a:avLst/>
            </a:prstGeom>
            <a:noFill/>
            <a:ln w="28575">
              <a:noFill/>
              <a:miter lim="800000"/>
            </a:ln>
            <a:effectLst/>
          </p:spPr>
          <p:txBody>
            <a:bodyPr>
              <a:spAutoFit/>
            </a:bodyPr>
            <a:lstStyle/>
            <a:p>
              <a:pPr>
                <a:spcBef>
                  <a:spcPct val="50000"/>
                </a:spcBef>
              </a:pPr>
              <a:r>
                <a:rPr lang="zh-CN" altLang="en-US" sz="2800" dirty="0">
                  <a:solidFill>
                    <a:srgbClr val="CC00CC"/>
                  </a:solidFill>
                  <a:latin typeface="Times New Roman" panose="02020603050405020304" pitchFamily="18" charset="0"/>
                  <a:ea typeface="黑体" panose="02010609060101010101" pitchFamily="49" charset="-122"/>
                </a:rPr>
                <a:t>紫外</a:t>
              </a:r>
              <a:endParaRPr lang="zh-CN" altLang="en-US" sz="2800" dirty="0">
                <a:solidFill>
                  <a:srgbClr val="CC00CC"/>
                </a:solidFill>
                <a:latin typeface="Times New Roman" panose="02020603050405020304" pitchFamily="18" charset="0"/>
                <a:ea typeface="黑体" panose="02010609060101010101" pitchFamily="49" charset="-122"/>
              </a:endParaRPr>
            </a:p>
          </p:txBody>
        </p:sp>
      </p:grpSp>
      <p:grpSp>
        <p:nvGrpSpPr>
          <p:cNvPr id="4" name="Group 7"/>
          <p:cNvGrpSpPr/>
          <p:nvPr/>
        </p:nvGrpSpPr>
        <p:grpSpPr bwMode="auto">
          <a:xfrm>
            <a:off x="381000" y="1790700"/>
            <a:ext cx="8653463" cy="963612"/>
            <a:chOff x="240" y="1008"/>
            <a:chExt cx="5451" cy="607"/>
          </a:xfrm>
        </p:grpSpPr>
        <p:grpSp>
          <p:nvGrpSpPr>
            <p:cNvPr id="5" name="Group 8"/>
            <p:cNvGrpSpPr/>
            <p:nvPr/>
          </p:nvGrpSpPr>
          <p:grpSpPr bwMode="auto">
            <a:xfrm>
              <a:off x="1116" y="1008"/>
              <a:ext cx="4575" cy="607"/>
              <a:chOff x="1116" y="1008"/>
              <a:chExt cx="4575" cy="607"/>
            </a:xfrm>
          </p:grpSpPr>
          <p:graphicFrame>
            <p:nvGraphicFramePr>
              <p:cNvPr id="81929" name="Object 9"/>
              <p:cNvGraphicFramePr>
                <a:graphicFrameLocks noChangeAspect="1"/>
              </p:cNvGraphicFramePr>
              <p:nvPr/>
            </p:nvGraphicFramePr>
            <p:xfrm>
              <a:off x="2160" y="1008"/>
              <a:ext cx="3531" cy="607"/>
            </p:xfrm>
            <a:graphic>
              <a:graphicData uri="http://schemas.openxmlformats.org/presentationml/2006/ole">
                <mc:AlternateContent xmlns:mc="http://schemas.openxmlformats.org/markup-compatibility/2006">
                  <mc:Choice xmlns:v="urn:schemas-microsoft-com:vml" Requires="v">
                    <p:oleObj spid="_x0000_s27650" name="Equation" r:id="rId3" imgW="95097600" imgH="17373600" progId="">
                      <p:embed/>
                    </p:oleObj>
                  </mc:Choice>
                  <mc:Fallback>
                    <p:oleObj name="Equation" r:id="rId3" imgW="95097600" imgH="17373600" progId="">
                      <p:embed/>
                      <p:pic>
                        <p:nvPicPr>
                          <p:cNvPr id="0" name="图片 27649"/>
                          <p:cNvPicPr>
                            <a:picLocks noChangeAspect="1"/>
                          </p:cNvPicPr>
                          <p:nvPr/>
                        </p:nvPicPr>
                        <p:blipFill>
                          <a:blip r:embed="rId4"/>
                          <a:stretch>
                            <a:fillRect/>
                          </a:stretch>
                        </p:blipFill>
                        <p:spPr>
                          <a:xfrm>
                            <a:off x="2160" y="1008"/>
                            <a:ext cx="3531" cy="607"/>
                          </a:xfrm>
                          <a:prstGeom prst="rect">
                            <a:avLst/>
                          </a:prstGeom>
                          <a:noFill/>
                          <a:ln w="9525">
                            <a:noFill/>
                          </a:ln>
                        </p:spPr>
                      </p:pic>
                    </p:oleObj>
                  </mc:Fallback>
                </mc:AlternateContent>
              </a:graphicData>
            </a:graphic>
          </p:graphicFrame>
          <p:sp>
            <p:nvSpPr>
              <p:cNvPr id="81930" name="Text Box 10"/>
              <p:cNvSpPr txBox="1">
                <a:spLocks noChangeArrowheads="1"/>
              </p:cNvSpPr>
              <p:nvPr/>
            </p:nvSpPr>
            <p:spPr bwMode="auto">
              <a:xfrm>
                <a:off x="1116" y="1161"/>
                <a:ext cx="1380" cy="327"/>
              </a:xfrm>
              <a:prstGeom prst="rect">
                <a:avLst/>
              </a:prstGeom>
              <a:noFill/>
              <a:ln w="9525">
                <a:noFill/>
                <a:miter lim="800000"/>
              </a:ln>
              <a:effectLst/>
            </p:spPr>
            <p:txBody>
              <a:bodyPr>
                <a:spAutoFit/>
              </a:bodyPr>
              <a:lstStyle/>
              <a:p>
                <a:pPr>
                  <a:spcBef>
                    <a:spcPct val="50000"/>
                  </a:spcBef>
                </a:pPr>
                <a:r>
                  <a:rPr lang="zh-CN" altLang="en-US" sz="2800" dirty="0">
                    <a:latin typeface="宋体" panose="02010600030101010101" pitchFamily="2" charset="-122"/>
                    <a:ea typeface="黑体" panose="02010609060101010101" pitchFamily="49" charset="-122"/>
                  </a:rPr>
                  <a:t>巴尔末系</a:t>
                </a:r>
                <a:endParaRPr lang="zh-CN" altLang="en-US" sz="2800" dirty="0">
                  <a:latin typeface="宋体" panose="02010600030101010101" pitchFamily="2" charset="-122"/>
                  <a:ea typeface="黑体" panose="02010609060101010101" pitchFamily="49" charset="-122"/>
                </a:endParaRPr>
              </a:p>
            </p:txBody>
          </p:sp>
        </p:grpSp>
        <p:sp>
          <p:nvSpPr>
            <p:cNvPr id="81931" name="Text Box 11"/>
            <p:cNvSpPr txBox="1">
              <a:spLocks noChangeArrowheads="1"/>
            </p:cNvSpPr>
            <p:nvPr/>
          </p:nvSpPr>
          <p:spPr bwMode="auto">
            <a:xfrm>
              <a:off x="240" y="1152"/>
              <a:ext cx="1104" cy="327"/>
            </a:xfrm>
            <a:prstGeom prst="rect">
              <a:avLst/>
            </a:prstGeom>
            <a:noFill/>
            <a:ln w="12700">
              <a:noFill/>
              <a:miter lim="800000"/>
            </a:ln>
            <a:effectLst/>
          </p:spPr>
          <p:txBody>
            <a:bodyPr>
              <a:spAutoFit/>
            </a:bodyPr>
            <a:lstStyle/>
            <a:p>
              <a:pPr>
                <a:spcBef>
                  <a:spcPct val="50000"/>
                </a:spcBef>
              </a:pPr>
              <a:r>
                <a:rPr lang="zh-CN" altLang="en-US" sz="2800" dirty="0">
                  <a:solidFill>
                    <a:srgbClr val="0000FF"/>
                  </a:solidFill>
                  <a:latin typeface="Times New Roman" panose="02020603050405020304" pitchFamily="18" charset="0"/>
                  <a:ea typeface="黑体" panose="02010609060101010101" pitchFamily="49" charset="-122"/>
                </a:rPr>
                <a:t>可见光</a:t>
              </a:r>
              <a:endParaRPr lang="zh-CN" altLang="en-US" sz="2800" dirty="0">
                <a:solidFill>
                  <a:srgbClr val="0000FF"/>
                </a:solidFill>
                <a:latin typeface="Times New Roman" panose="02020603050405020304" pitchFamily="18" charset="0"/>
                <a:ea typeface="黑体" panose="02010609060101010101" pitchFamily="49" charset="-122"/>
              </a:endParaRPr>
            </a:p>
          </p:txBody>
        </p:sp>
      </p:grpSp>
      <p:grpSp>
        <p:nvGrpSpPr>
          <p:cNvPr id="6" name="Group 12"/>
          <p:cNvGrpSpPr/>
          <p:nvPr/>
        </p:nvGrpSpPr>
        <p:grpSpPr bwMode="auto">
          <a:xfrm>
            <a:off x="457200" y="2781300"/>
            <a:ext cx="8248650" cy="3924300"/>
            <a:chOff x="288" y="1632"/>
            <a:chExt cx="5196" cy="2472"/>
          </a:xfrm>
        </p:grpSpPr>
        <p:sp>
          <p:nvSpPr>
            <p:cNvPr id="81933" name="AutoShape 13"/>
            <p:cNvSpPr/>
            <p:nvPr/>
          </p:nvSpPr>
          <p:spPr bwMode="auto">
            <a:xfrm>
              <a:off x="913" y="1920"/>
              <a:ext cx="288" cy="1920"/>
            </a:xfrm>
            <a:prstGeom prst="leftBrace">
              <a:avLst>
                <a:gd name="adj1" fmla="val 55556"/>
                <a:gd name="adj2" fmla="val 50000"/>
              </a:avLst>
            </a:prstGeom>
            <a:noFill/>
            <a:ln w="28575">
              <a:solidFill>
                <a:srgbClr val="CC0000"/>
              </a:solidFill>
              <a:round/>
            </a:ln>
            <a:effectLst/>
          </p:spPr>
          <p:txBody>
            <a:bodyPr wrap="none" anchor="ctr"/>
            <a:lstStyle/>
            <a:p>
              <a:endParaRPr lang="zh-CN" altLang="en-US"/>
            </a:p>
          </p:txBody>
        </p:sp>
        <p:grpSp>
          <p:nvGrpSpPr>
            <p:cNvPr id="7" name="Group 14"/>
            <p:cNvGrpSpPr/>
            <p:nvPr/>
          </p:nvGrpSpPr>
          <p:grpSpPr bwMode="auto">
            <a:xfrm>
              <a:off x="1248" y="1632"/>
              <a:ext cx="4236" cy="582"/>
              <a:chOff x="1248" y="1632"/>
              <a:chExt cx="4236" cy="582"/>
            </a:xfrm>
          </p:grpSpPr>
          <p:graphicFrame>
            <p:nvGraphicFramePr>
              <p:cNvPr id="81935" name="Object 15"/>
              <p:cNvGraphicFramePr>
                <a:graphicFrameLocks noChangeAspect="1"/>
              </p:cNvGraphicFramePr>
              <p:nvPr/>
            </p:nvGraphicFramePr>
            <p:xfrm>
              <a:off x="2112" y="1632"/>
              <a:ext cx="3372" cy="582"/>
            </p:xfrm>
            <a:graphic>
              <a:graphicData uri="http://schemas.openxmlformats.org/presentationml/2006/ole">
                <mc:AlternateContent xmlns:mc="http://schemas.openxmlformats.org/markup-compatibility/2006">
                  <mc:Choice xmlns:v="urn:schemas-microsoft-com:vml" Requires="v">
                    <p:oleObj spid="_x0000_s27651" name="Equation" r:id="rId5" imgW="94792800" imgH="17373600" progId="">
                      <p:embed/>
                    </p:oleObj>
                  </mc:Choice>
                  <mc:Fallback>
                    <p:oleObj name="Equation" r:id="rId5" imgW="94792800" imgH="17373600" progId="">
                      <p:embed/>
                      <p:pic>
                        <p:nvPicPr>
                          <p:cNvPr id="0" name="图片 27650"/>
                          <p:cNvPicPr>
                            <a:picLocks noChangeAspect="1"/>
                          </p:cNvPicPr>
                          <p:nvPr/>
                        </p:nvPicPr>
                        <p:blipFill>
                          <a:blip r:embed="rId6"/>
                          <a:stretch>
                            <a:fillRect/>
                          </a:stretch>
                        </p:blipFill>
                        <p:spPr>
                          <a:xfrm>
                            <a:off x="2112" y="1632"/>
                            <a:ext cx="3372" cy="582"/>
                          </a:xfrm>
                          <a:prstGeom prst="rect">
                            <a:avLst/>
                          </a:prstGeom>
                          <a:noFill/>
                          <a:ln w="9525">
                            <a:noFill/>
                          </a:ln>
                        </p:spPr>
                      </p:pic>
                    </p:oleObj>
                  </mc:Fallback>
                </mc:AlternateContent>
              </a:graphicData>
            </a:graphic>
          </p:graphicFrame>
          <p:sp>
            <p:nvSpPr>
              <p:cNvPr id="81936" name="Text Box 16"/>
              <p:cNvSpPr txBox="1">
                <a:spLocks noChangeArrowheads="1"/>
              </p:cNvSpPr>
              <p:nvPr/>
            </p:nvSpPr>
            <p:spPr bwMode="auto">
              <a:xfrm>
                <a:off x="1248" y="1776"/>
                <a:ext cx="1383" cy="327"/>
              </a:xfrm>
              <a:prstGeom prst="rect">
                <a:avLst/>
              </a:prstGeom>
              <a:noFill/>
              <a:ln w="9525">
                <a:noFill/>
                <a:miter lim="800000"/>
              </a:ln>
              <a:effectLst/>
            </p:spPr>
            <p:txBody>
              <a:bodyPr>
                <a:spAutoFit/>
              </a:bodyPr>
              <a:lstStyle/>
              <a:p>
                <a:pPr>
                  <a:spcBef>
                    <a:spcPct val="50000"/>
                  </a:spcBef>
                </a:pPr>
                <a:r>
                  <a:rPr lang="zh-CN" altLang="en-US" sz="2800" dirty="0">
                    <a:latin typeface="宋体" panose="02010600030101010101" pitchFamily="2" charset="-122"/>
                    <a:ea typeface="黑体" panose="02010609060101010101" pitchFamily="49" charset="-122"/>
                  </a:rPr>
                  <a:t>帕邢系</a:t>
                </a:r>
                <a:endParaRPr lang="zh-CN" altLang="en-US" sz="2800" dirty="0">
                  <a:latin typeface="宋体" panose="02010600030101010101" pitchFamily="2" charset="-122"/>
                  <a:ea typeface="黑体" panose="02010609060101010101" pitchFamily="49" charset="-122"/>
                </a:endParaRPr>
              </a:p>
            </p:txBody>
          </p:sp>
        </p:grpSp>
        <p:grpSp>
          <p:nvGrpSpPr>
            <p:cNvPr id="8" name="Group 17"/>
            <p:cNvGrpSpPr/>
            <p:nvPr/>
          </p:nvGrpSpPr>
          <p:grpSpPr bwMode="auto">
            <a:xfrm>
              <a:off x="1152" y="2259"/>
              <a:ext cx="4272" cy="553"/>
              <a:chOff x="1152" y="2259"/>
              <a:chExt cx="4272" cy="553"/>
            </a:xfrm>
          </p:grpSpPr>
          <p:graphicFrame>
            <p:nvGraphicFramePr>
              <p:cNvPr id="81938" name="Object 18"/>
              <p:cNvGraphicFramePr>
                <a:graphicFrameLocks noChangeAspect="1"/>
              </p:cNvGraphicFramePr>
              <p:nvPr/>
            </p:nvGraphicFramePr>
            <p:xfrm>
              <a:off x="2208" y="2259"/>
              <a:ext cx="3216" cy="553"/>
            </p:xfrm>
            <a:graphic>
              <a:graphicData uri="http://schemas.openxmlformats.org/presentationml/2006/ole">
                <mc:AlternateContent xmlns:mc="http://schemas.openxmlformats.org/markup-compatibility/2006">
                  <mc:Choice xmlns:v="urn:schemas-microsoft-com:vml" Requires="v">
                    <p:oleObj spid="_x0000_s27652" name="Equation" r:id="rId7" imgW="95097600" imgH="17373600" progId="">
                      <p:embed/>
                    </p:oleObj>
                  </mc:Choice>
                  <mc:Fallback>
                    <p:oleObj name="Equation" r:id="rId7" imgW="95097600" imgH="17373600" progId="">
                      <p:embed/>
                      <p:pic>
                        <p:nvPicPr>
                          <p:cNvPr id="0" name="图片 27651"/>
                          <p:cNvPicPr>
                            <a:picLocks noChangeAspect="1"/>
                          </p:cNvPicPr>
                          <p:nvPr/>
                        </p:nvPicPr>
                        <p:blipFill>
                          <a:blip r:embed="rId8"/>
                          <a:stretch>
                            <a:fillRect/>
                          </a:stretch>
                        </p:blipFill>
                        <p:spPr>
                          <a:xfrm>
                            <a:off x="2208" y="2259"/>
                            <a:ext cx="3216" cy="553"/>
                          </a:xfrm>
                          <a:prstGeom prst="rect">
                            <a:avLst/>
                          </a:prstGeom>
                          <a:noFill/>
                          <a:ln w="9525">
                            <a:noFill/>
                          </a:ln>
                        </p:spPr>
                      </p:pic>
                    </p:oleObj>
                  </mc:Fallback>
                </mc:AlternateContent>
              </a:graphicData>
            </a:graphic>
          </p:graphicFrame>
          <p:sp>
            <p:nvSpPr>
              <p:cNvPr id="81939" name="Text Box 19"/>
              <p:cNvSpPr txBox="1">
                <a:spLocks noChangeArrowheads="1"/>
              </p:cNvSpPr>
              <p:nvPr/>
            </p:nvSpPr>
            <p:spPr bwMode="auto">
              <a:xfrm>
                <a:off x="1152" y="2361"/>
                <a:ext cx="1380" cy="327"/>
              </a:xfrm>
              <a:prstGeom prst="rect">
                <a:avLst/>
              </a:prstGeom>
              <a:noFill/>
              <a:ln w="9525">
                <a:noFill/>
                <a:miter lim="800000"/>
              </a:ln>
              <a:effectLst/>
            </p:spPr>
            <p:txBody>
              <a:bodyPr>
                <a:spAutoFit/>
              </a:bodyPr>
              <a:lstStyle/>
              <a:p>
                <a:pPr>
                  <a:spcBef>
                    <a:spcPct val="50000"/>
                  </a:spcBef>
                </a:pPr>
                <a:r>
                  <a:rPr lang="zh-CN" altLang="en-US" sz="2800" dirty="0">
                    <a:latin typeface="宋体" panose="02010600030101010101" pitchFamily="2" charset="-122"/>
                    <a:ea typeface="黑体" panose="02010609060101010101" pitchFamily="49" charset="-122"/>
                  </a:rPr>
                  <a:t>布拉开系</a:t>
                </a:r>
                <a:endParaRPr lang="zh-CN" altLang="en-US" sz="2800" dirty="0">
                  <a:latin typeface="宋体" panose="02010600030101010101" pitchFamily="2" charset="-122"/>
                  <a:ea typeface="黑体" panose="02010609060101010101" pitchFamily="49" charset="-122"/>
                </a:endParaRPr>
              </a:p>
            </p:txBody>
          </p:sp>
        </p:grpSp>
        <p:grpSp>
          <p:nvGrpSpPr>
            <p:cNvPr id="9" name="Group 20"/>
            <p:cNvGrpSpPr/>
            <p:nvPr/>
          </p:nvGrpSpPr>
          <p:grpSpPr bwMode="auto">
            <a:xfrm>
              <a:off x="1152" y="2955"/>
              <a:ext cx="4251" cy="549"/>
              <a:chOff x="1152" y="2955"/>
              <a:chExt cx="4251" cy="549"/>
            </a:xfrm>
          </p:grpSpPr>
          <p:graphicFrame>
            <p:nvGraphicFramePr>
              <p:cNvPr id="81941" name="Object 21"/>
              <p:cNvGraphicFramePr>
                <a:graphicFrameLocks noChangeAspect="1"/>
              </p:cNvGraphicFramePr>
              <p:nvPr/>
            </p:nvGraphicFramePr>
            <p:xfrm>
              <a:off x="2208" y="2955"/>
              <a:ext cx="3195" cy="549"/>
            </p:xfrm>
            <a:graphic>
              <a:graphicData uri="http://schemas.openxmlformats.org/presentationml/2006/ole">
                <mc:AlternateContent xmlns:mc="http://schemas.openxmlformats.org/markup-compatibility/2006">
                  <mc:Choice xmlns:v="urn:schemas-microsoft-com:vml" Requires="v">
                    <p:oleObj spid="_x0000_s27653" name="Equation" r:id="rId9" imgW="95097600" imgH="17373600" progId="">
                      <p:embed/>
                    </p:oleObj>
                  </mc:Choice>
                  <mc:Fallback>
                    <p:oleObj name="Equation" r:id="rId9" imgW="95097600" imgH="17373600" progId="">
                      <p:embed/>
                      <p:pic>
                        <p:nvPicPr>
                          <p:cNvPr id="0" name="图片 27652"/>
                          <p:cNvPicPr>
                            <a:picLocks noChangeAspect="1"/>
                          </p:cNvPicPr>
                          <p:nvPr/>
                        </p:nvPicPr>
                        <p:blipFill>
                          <a:blip r:embed="rId10"/>
                          <a:stretch>
                            <a:fillRect/>
                          </a:stretch>
                        </p:blipFill>
                        <p:spPr>
                          <a:xfrm>
                            <a:off x="2208" y="2955"/>
                            <a:ext cx="3195" cy="549"/>
                          </a:xfrm>
                          <a:prstGeom prst="rect">
                            <a:avLst/>
                          </a:prstGeom>
                          <a:noFill/>
                          <a:ln w="9525">
                            <a:noFill/>
                          </a:ln>
                        </p:spPr>
                      </p:pic>
                    </p:oleObj>
                  </mc:Fallback>
                </mc:AlternateContent>
              </a:graphicData>
            </a:graphic>
          </p:graphicFrame>
          <p:sp>
            <p:nvSpPr>
              <p:cNvPr id="81942" name="Text Box 22"/>
              <p:cNvSpPr txBox="1">
                <a:spLocks noChangeArrowheads="1"/>
              </p:cNvSpPr>
              <p:nvPr/>
            </p:nvSpPr>
            <p:spPr bwMode="auto">
              <a:xfrm>
                <a:off x="1152" y="3072"/>
                <a:ext cx="1380" cy="327"/>
              </a:xfrm>
              <a:prstGeom prst="rect">
                <a:avLst/>
              </a:prstGeom>
              <a:noFill/>
              <a:ln w="9525">
                <a:noFill/>
                <a:miter lim="800000"/>
              </a:ln>
              <a:effectLst/>
            </p:spPr>
            <p:txBody>
              <a:bodyPr>
                <a:spAutoFit/>
              </a:bodyPr>
              <a:lstStyle/>
              <a:p>
                <a:pPr>
                  <a:spcBef>
                    <a:spcPct val="50000"/>
                  </a:spcBef>
                </a:pPr>
                <a:r>
                  <a:rPr lang="zh-CN" altLang="en-US" sz="2800" dirty="0">
                    <a:latin typeface="宋体" panose="02010600030101010101" pitchFamily="2" charset="-122"/>
                    <a:ea typeface="黑体" panose="02010609060101010101" pitchFamily="49" charset="-122"/>
                  </a:rPr>
                  <a:t>普丰德系</a:t>
                </a:r>
                <a:endParaRPr lang="zh-CN" altLang="en-US" sz="2800" dirty="0">
                  <a:latin typeface="宋体" panose="02010600030101010101" pitchFamily="2" charset="-122"/>
                  <a:ea typeface="黑体" panose="02010609060101010101" pitchFamily="49" charset="-122"/>
                </a:endParaRPr>
              </a:p>
            </p:txBody>
          </p:sp>
        </p:grpSp>
        <p:grpSp>
          <p:nvGrpSpPr>
            <p:cNvPr id="10" name="Group 23"/>
            <p:cNvGrpSpPr/>
            <p:nvPr/>
          </p:nvGrpSpPr>
          <p:grpSpPr bwMode="auto">
            <a:xfrm>
              <a:off x="1200" y="3552"/>
              <a:ext cx="4272" cy="552"/>
              <a:chOff x="1200" y="3552"/>
              <a:chExt cx="4272" cy="552"/>
            </a:xfrm>
          </p:grpSpPr>
          <p:graphicFrame>
            <p:nvGraphicFramePr>
              <p:cNvPr id="81944" name="Object 24"/>
              <p:cNvGraphicFramePr>
                <a:graphicFrameLocks noChangeAspect="1"/>
              </p:cNvGraphicFramePr>
              <p:nvPr/>
            </p:nvGraphicFramePr>
            <p:xfrm>
              <a:off x="2256" y="3552"/>
              <a:ext cx="3216" cy="552"/>
            </p:xfrm>
            <a:graphic>
              <a:graphicData uri="http://schemas.openxmlformats.org/presentationml/2006/ole">
                <mc:AlternateContent xmlns:mc="http://schemas.openxmlformats.org/markup-compatibility/2006">
                  <mc:Choice xmlns:v="urn:schemas-microsoft-com:vml" Requires="v">
                    <p:oleObj spid="_x0000_s27654" name="Equation" r:id="rId11" imgW="95097600" imgH="17373600" progId="">
                      <p:embed/>
                    </p:oleObj>
                  </mc:Choice>
                  <mc:Fallback>
                    <p:oleObj name="Equation" r:id="rId11" imgW="95097600" imgH="17373600" progId="">
                      <p:embed/>
                      <p:pic>
                        <p:nvPicPr>
                          <p:cNvPr id="0" name="图片 27653"/>
                          <p:cNvPicPr>
                            <a:picLocks noChangeAspect="1"/>
                          </p:cNvPicPr>
                          <p:nvPr/>
                        </p:nvPicPr>
                        <p:blipFill>
                          <a:blip r:embed="rId12"/>
                          <a:stretch>
                            <a:fillRect/>
                          </a:stretch>
                        </p:blipFill>
                        <p:spPr>
                          <a:xfrm>
                            <a:off x="2256" y="3552"/>
                            <a:ext cx="3216" cy="552"/>
                          </a:xfrm>
                          <a:prstGeom prst="rect">
                            <a:avLst/>
                          </a:prstGeom>
                          <a:noFill/>
                          <a:ln w="9525">
                            <a:noFill/>
                          </a:ln>
                        </p:spPr>
                      </p:pic>
                    </p:oleObj>
                  </mc:Fallback>
                </mc:AlternateContent>
              </a:graphicData>
            </a:graphic>
          </p:graphicFrame>
          <p:sp>
            <p:nvSpPr>
              <p:cNvPr id="81945" name="Text Box 25"/>
              <p:cNvSpPr txBox="1">
                <a:spLocks noChangeArrowheads="1"/>
              </p:cNvSpPr>
              <p:nvPr/>
            </p:nvSpPr>
            <p:spPr bwMode="auto">
              <a:xfrm>
                <a:off x="1200" y="3648"/>
                <a:ext cx="1380" cy="327"/>
              </a:xfrm>
              <a:prstGeom prst="rect">
                <a:avLst/>
              </a:prstGeom>
              <a:noFill/>
              <a:ln w="9525">
                <a:noFill/>
                <a:miter lim="800000"/>
              </a:ln>
              <a:effectLst/>
            </p:spPr>
            <p:txBody>
              <a:bodyPr>
                <a:spAutoFit/>
              </a:bodyPr>
              <a:lstStyle/>
              <a:p>
                <a:pPr>
                  <a:spcBef>
                    <a:spcPct val="50000"/>
                  </a:spcBef>
                </a:pPr>
                <a:r>
                  <a:rPr lang="zh-CN" altLang="en-US" sz="2800" dirty="0">
                    <a:latin typeface="宋体" panose="02010600030101010101" pitchFamily="2" charset="-122"/>
                    <a:ea typeface="黑体" panose="02010609060101010101" pitchFamily="49" charset="-122"/>
                  </a:rPr>
                  <a:t>汉弗莱系</a:t>
                </a:r>
                <a:endParaRPr lang="zh-CN" altLang="en-US" sz="2800" dirty="0">
                  <a:latin typeface="宋体" panose="02010600030101010101" pitchFamily="2" charset="-122"/>
                  <a:ea typeface="黑体" panose="02010609060101010101" pitchFamily="49" charset="-122"/>
                </a:endParaRPr>
              </a:p>
            </p:txBody>
          </p:sp>
        </p:grpSp>
        <p:sp>
          <p:nvSpPr>
            <p:cNvPr id="81946" name="Text Box 26"/>
            <p:cNvSpPr txBox="1">
              <a:spLocks noChangeArrowheads="1"/>
            </p:cNvSpPr>
            <p:nvPr/>
          </p:nvSpPr>
          <p:spPr bwMode="auto">
            <a:xfrm>
              <a:off x="288" y="2688"/>
              <a:ext cx="816"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C0000"/>
                  </a:solidFill>
                  <a:ea typeface="黑体" panose="02010609060101010101" pitchFamily="49" charset="-122"/>
                </a:rPr>
                <a:t>红外</a:t>
              </a:r>
              <a:endParaRPr lang="zh-CN" altLang="en-US" sz="2800" dirty="0">
                <a:solidFill>
                  <a:srgbClr val="CC0000"/>
                </a:solidFill>
                <a:ea typeface="黑体" panose="02010609060101010101" pitchFamily="49" charset="-122"/>
              </a:endParaRPr>
            </a:p>
          </p:txBody>
        </p:sp>
      </p:grpSp>
      <p:sp>
        <p:nvSpPr>
          <p:cNvPr id="27" name="Text Box 2"/>
          <p:cNvSpPr txBox="1">
            <a:spLocks noChangeArrowheads="1"/>
          </p:cNvSpPr>
          <p:nvPr/>
        </p:nvSpPr>
        <p:spPr bwMode="auto">
          <a:xfrm>
            <a:off x="609600" y="145927"/>
            <a:ext cx="48006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氢原子光谱的规律性</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609600" y="183863"/>
            <a:ext cx="3817938"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二 早期的原子模型</a:t>
            </a:r>
            <a:endParaRPr lang="zh-CN" altLang="en-US" sz="3200" b="1" dirty="0">
              <a:solidFill>
                <a:srgbClr val="00B050"/>
              </a:solidFill>
              <a:ea typeface="黑体" panose="02010609060101010101" pitchFamily="49" charset="-122"/>
            </a:endParaRPr>
          </a:p>
        </p:txBody>
      </p:sp>
      <p:sp>
        <p:nvSpPr>
          <p:cNvPr id="82947" name="Text Box 3"/>
          <p:cNvSpPr txBox="1">
            <a:spLocks noChangeArrowheads="1"/>
          </p:cNvSpPr>
          <p:nvPr/>
        </p:nvSpPr>
        <p:spPr bwMode="auto">
          <a:xfrm>
            <a:off x="609600" y="990600"/>
            <a:ext cx="5867400" cy="519113"/>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a:t>
            </a:r>
            <a:r>
              <a:rPr lang="en-US" altLang="zh-CN" sz="2800" dirty="0">
                <a:latin typeface="黑体" panose="02010609060101010101" pitchFamily="49" charset="-122"/>
                <a:ea typeface="黑体" panose="02010609060101010101" pitchFamily="49" charset="-122"/>
              </a:rPr>
              <a:t> 1897</a:t>
            </a:r>
            <a:r>
              <a:rPr lang="zh-CN" altLang="en-US" sz="2800" dirty="0">
                <a:latin typeface="黑体" panose="02010609060101010101" pitchFamily="49" charset="-122"/>
                <a:ea typeface="黑体" panose="02010609060101010101" pitchFamily="49" charset="-122"/>
              </a:rPr>
              <a:t>年 </a:t>
            </a:r>
            <a:r>
              <a:rPr lang="en-US" altLang="zh-CN" sz="2800" dirty="0">
                <a:latin typeface="黑体" panose="02010609060101010101" pitchFamily="49" charset="-122"/>
                <a:ea typeface="黑体" panose="02010609060101010101" pitchFamily="49" charset="-122"/>
              </a:rPr>
              <a:t>J.J.</a:t>
            </a:r>
            <a:r>
              <a:rPr lang="zh-CN" altLang="en-US" sz="2800" dirty="0">
                <a:latin typeface="黑体" panose="02010609060101010101" pitchFamily="49" charset="-122"/>
                <a:ea typeface="黑体" panose="02010609060101010101" pitchFamily="49" charset="-122"/>
              </a:rPr>
              <a:t>汤姆孙发现电子</a:t>
            </a:r>
            <a:endParaRPr lang="zh-CN" altLang="en-US" sz="2800" dirty="0">
              <a:latin typeface="黑体" panose="02010609060101010101" pitchFamily="49" charset="-122"/>
              <a:ea typeface="黑体" panose="02010609060101010101" pitchFamily="49" charset="-122"/>
            </a:endParaRPr>
          </a:p>
        </p:txBody>
      </p:sp>
      <p:sp>
        <p:nvSpPr>
          <p:cNvPr id="82948" name="Text Box 4"/>
          <p:cNvSpPr txBox="1">
            <a:spLocks noChangeArrowheads="1"/>
          </p:cNvSpPr>
          <p:nvPr/>
        </p:nvSpPr>
        <p:spPr bwMode="auto">
          <a:xfrm>
            <a:off x="609600" y="1524000"/>
            <a:ext cx="8534400" cy="519113"/>
          </a:xfrm>
          <a:prstGeom prst="rect">
            <a:avLst/>
          </a:prstGeom>
          <a:noFill/>
          <a:ln w="9525">
            <a:noFill/>
            <a:miter lim="800000"/>
            <a:tailEnd type="none" w="sm" len="lg"/>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1903</a:t>
            </a:r>
            <a:r>
              <a:rPr lang="zh-CN" altLang="en-US" sz="2800" dirty="0">
                <a:latin typeface="黑体" panose="02010609060101010101" pitchFamily="49" charset="-122"/>
                <a:ea typeface="黑体" panose="02010609060101010101" pitchFamily="49" charset="-122"/>
              </a:rPr>
              <a:t>年，汤姆孙提出原子的“葡萄干蛋糕模型”</a:t>
            </a:r>
            <a:endParaRPr lang="zh-CN" altLang="en-US" sz="2800" dirty="0">
              <a:latin typeface="黑体" panose="02010609060101010101" pitchFamily="49" charset="-122"/>
              <a:ea typeface="黑体" panose="02010609060101010101" pitchFamily="49" charset="-122"/>
            </a:endParaRPr>
          </a:p>
        </p:txBody>
      </p:sp>
      <p:sp>
        <p:nvSpPr>
          <p:cNvPr id="82949" name="Rectangle 5"/>
          <p:cNvSpPr>
            <a:spLocks noChangeArrowheads="1"/>
          </p:cNvSpPr>
          <p:nvPr/>
        </p:nvSpPr>
        <p:spPr bwMode="auto">
          <a:xfrm>
            <a:off x="228600" y="5075237"/>
            <a:ext cx="8915400" cy="1630363"/>
          </a:xfrm>
          <a:prstGeom prst="rect">
            <a:avLst/>
          </a:prstGeom>
          <a:noFill/>
          <a:ln w="9525">
            <a:noFill/>
            <a:miter lim="800000"/>
          </a:ln>
          <a:effectLst/>
        </p:spPr>
        <p:txBody>
          <a:bodyPr anchor="ctr">
            <a:spAutoFit/>
          </a:bodyPr>
          <a:lstStyle/>
          <a:p>
            <a:pPr indent="266700">
              <a:lnSpc>
                <a:spcPct val="120000"/>
              </a:lnSpc>
            </a:pPr>
            <a:r>
              <a:rPr lang="en-US" altLang="zh-CN" sz="2400"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卢瑟福是</a:t>
            </a:r>
            <a:r>
              <a:rPr lang="en-US" altLang="zh-CN" sz="2800" dirty="0">
                <a:latin typeface="黑体" panose="02010609060101010101" pitchFamily="49" charset="-122"/>
                <a:ea typeface="黑体" panose="02010609060101010101" pitchFamily="49" charset="-122"/>
              </a:rPr>
              <a:t>J. J.</a:t>
            </a:r>
            <a:r>
              <a:rPr lang="zh-CN" altLang="en-US" sz="2800" dirty="0">
                <a:latin typeface="黑体" panose="02010609060101010101" pitchFamily="49" charset="-122"/>
                <a:ea typeface="黑体" panose="02010609060101010101" pitchFamily="49" charset="-122"/>
              </a:rPr>
              <a:t>汤姆孙第一个外国研究生</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他开创的用高速运动粒子作为探针轰击原子，研究原子结构的方法是核物理和粒子物理实验中最有力的分析方法</a:t>
            </a:r>
            <a:r>
              <a:rPr lang="en-US" altLang="zh-CN" sz="28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p:txBody>
      </p:sp>
      <p:grpSp>
        <p:nvGrpSpPr>
          <p:cNvPr id="2" name="Group 6"/>
          <p:cNvGrpSpPr/>
          <p:nvPr/>
        </p:nvGrpSpPr>
        <p:grpSpPr bwMode="auto">
          <a:xfrm>
            <a:off x="381000" y="2052638"/>
            <a:ext cx="8153400" cy="2976563"/>
            <a:chOff x="240" y="1344"/>
            <a:chExt cx="5136" cy="1875"/>
          </a:xfrm>
        </p:grpSpPr>
        <p:sp>
          <p:nvSpPr>
            <p:cNvPr id="82951" name="Rectangle 7"/>
            <p:cNvSpPr>
              <a:spLocks noChangeArrowheads="1"/>
            </p:cNvSpPr>
            <p:nvPr/>
          </p:nvSpPr>
          <p:spPr bwMode="auto">
            <a:xfrm>
              <a:off x="288" y="1344"/>
              <a:ext cx="4128" cy="333"/>
            </a:xfrm>
            <a:prstGeom prst="rect">
              <a:avLst/>
            </a:prstGeom>
            <a:noFill/>
            <a:ln w="9525">
              <a:noFill/>
              <a:miter lim="800000"/>
            </a:ln>
            <a:effectLst/>
          </p:spPr>
          <p:txBody>
            <a:bodyPr wrap="square" anchor="ctr">
              <a:spAutoFit/>
            </a:bodyPr>
            <a:lstStyle/>
            <a:p>
              <a:r>
                <a:rPr lang="en-US" altLang="zh-CN" sz="2800" dirty="0">
                  <a:solidFill>
                    <a:srgbClr val="C00000"/>
                  </a:solidFill>
                  <a:latin typeface="黑体" panose="02010609060101010101" pitchFamily="49" charset="-122"/>
                  <a:ea typeface="黑体" panose="02010609060101010101" pitchFamily="49" charset="-122"/>
                </a:rPr>
                <a:t>2</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第一个钻到原子内部的人</a:t>
              </a:r>
              <a:r>
                <a:rPr lang="en-US" altLang="zh-CN" sz="2800" dirty="0">
                  <a:latin typeface="黑体" panose="02010609060101010101" pitchFamily="49" charset="-122"/>
                  <a:ea typeface="黑体" panose="02010609060101010101" pitchFamily="49" charset="-122"/>
                </a:rPr>
                <a:t>——</a:t>
              </a:r>
              <a:r>
                <a:rPr lang="zh-CN" altLang="en-US" sz="2800" dirty="0">
                  <a:solidFill>
                    <a:srgbClr val="CC0000"/>
                  </a:solidFill>
                  <a:latin typeface="黑体" panose="02010609060101010101" pitchFamily="49" charset="-122"/>
                  <a:ea typeface="黑体" panose="02010609060101010101" pitchFamily="49" charset="-122"/>
                </a:rPr>
                <a:t>卢瑟福</a:t>
              </a:r>
              <a:endParaRPr lang="zh-CN" altLang="en-US" sz="2800" dirty="0">
                <a:solidFill>
                  <a:srgbClr val="CC0000"/>
                </a:solidFill>
                <a:latin typeface="黑体" panose="02010609060101010101" pitchFamily="49" charset="-122"/>
                <a:ea typeface="黑体" panose="02010609060101010101" pitchFamily="49" charset="-122"/>
              </a:endParaRPr>
            </a:p>
          </p:txBody>
        </p:sp>
        <p:pic>
          <p:nvPicPr>
            <p:cNvPr id="82952" name="Picture 8" descr="rutherford j"/>
            <p:cNvPicPr>
              <a:picLocks noChangeAspect="1" noChangeArrowheads="1"/>
            </p:cNvPicPr>
            <p:nvPr/>
          </p:nvPicPr>
          <p:blipFill>
            <a:blip r:embed="rId1" cstate="print">
              <a:lum contrast="-12000"/>
            </a:blip>
            <a:srcRect/>
            <a:stretch>
              <a:fillRect/>
            </a:stretch>
          </p:blipFill>
          <p:spPr bwMode="auto">
            <a:xfrm>
              <a:off x="240" y="1702"/>
              <a:ext cx="1968" cy="1511"/>
            </a:xfrm>
            <a:prstGeom prst="rect">
              <a:avLst/>
            </a:prstGeom>
            <a:noFill/>
          </p:spPr>
        </p:pic>
        <p:grpSp>
          <p:nvGrpSpPr>
            <p:cNvPr id="3" name="Group 9"/>
            <p:cNvGrpSpPr/>
            <p:nvPr/>
          </p:nvGrpSpPr>
          <p:grpSpPr bwMode="auto">
            <a:xfrm>
              <a:off x="2496" y="1710"/>
              <a:ext cx="2880" cy="1509"/>
              <a:chOff x="2496" y="1710"/>
              <a:chExt cx="2880" cy="1509"/>
            </a:xfrm>
          </p:grpSpPr>
          <p:sp>
            <p:nvSpPr>
              <p:cNvPr id="82954" name="Rectangle 10"/>
              <p:cNvSpPr>
                <a:spLocks noChangeArrowheads="1"/>
              </p:cNvSpPr>
              <p:nvPr/>
            </p:nvSpPr>
            <p:spPr bwMode="auto">
              <a:xfrm>
                <a:off x="2496" y="1710"/>
                <a:ext cx="2880" cy="1456"/>
              </a:xfrm>
              <a:prstGeom prst="rect">
                <a:avLst/>
              </a:prstGeom>
              <a:solidFill>
                <a:schemeClr val="bg1"/>
              </a:solidFill>
              <a:ln w="9525">
                <a:solidFill>
                  <a:schemeClr val="tx1"/>
                </a:solidFill>
                <a:miter lim="800000"/>
                <a:tailEnd type="none" w="sm" len="lg"/>
              </a:ln>
              <a:effectLst/>
            </p:spPr>
            <p:txBody>
              <a:bodyPr wrap="none" anchor="ctr"/>
              <a:lstStyle/>
              <a:p>
                <a:endParaRPr lang="zh-CN" altLang="en-US"/>
              </a:p>
            </p:txBody>
          </p:sp>
          <p:sp>
            <p:nvSpPr>
              <p:cNvPr id="82955" name="Text Box 11"/>
              <p:cNvSpPr txBox="1">
                <a:spLocks noChangeArrowheads="1"/>
              </p:cNvSpPr>
              <p:nvPr/>
            </p:nvSpPr>
            <p:spPr bwMode="auto">
              <a:xfrm>
                <a:off x="2496" y="2883"/>
                <a:ext cx="2880"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tailEnd type="none" w="sm" len="lg"/>
              </a:ln>
              <a:effectLst/>
            </p:spPr>
            <p:txBody>
              <a:bodyPr>
                <a:spAutoFit/>
              </a:bodyPr>
              <a:lstStyle/>
              <a:p>
                <a:pPr>
                  <a:spcBef>
                    <a:spcPct val="50000"/>
                  </a:spcBef>
                </a:pPr>
                <a:r>
                  <a:rPr lang="en-US" altLang="zh-CN" sz="2800" b="1" dirty="0"/>
                  <a:t>            </a:t>
                </a:r>
                <a:r>
                  <a:rPr lang="zh-CN" altLang="en-US" sz="2800" dirty="0">
                    <a:latin typeface="黑体" panose="02010609060101010101" pitchFamily="49" charset="-122"/>
                    <a:ea typeface="黑体" panose="02010609060101010101" pitchFamily="49" charset="-122"/>
                  </a:rPr>
                  <a:t>粒子散射的仪器</a:t>
                </a:r>
                <a:endParaRPr lang="zh-CN" altLang="en-US" sz="2800" dirty="0">
                  <a:latin typeface="黑体" panose="02010609060101010101" pitchFamily="49" charset="-122"/>
                  <a:ea typeface="黑体" panose="02010609060101010101" pitchFamily="49" charset="-122"/>
                </a:endParaRPr>
              </a:p>
            </p:txBody>
          </p:sp>
          <p:sp>
            <p:nvSpPr>
              <p:cNvPr id="82956" name="Line 12"/>
              <p:cNvSpPr>
                <a:spLocks noChangeShapeType="1"/>
              </p:cNvSpPr>
              <p:nvPr/>
            </p:nvSpPr>
            <p:spPr bwMode="auto">
              <a:xfrm>
                <a:off x="3521" y="2276"/>
                <a:ext cx="0" cy="526"/>
              </a:xfrm>
              <a:prstGeom prst="line">
                <a:avLst/>
              </a:prstGeom>
              <a:noFill/>
              <a:ln w="28575">
                <a:solidFill>
                  <a:schemeClr val="tx1"/>
                </a:solidFill>
                <a:round/>
                <a:tailEnd type="none" w="sm" len="lg"/>
              </a:ln>
              <a:effectLst/>
            </p:spPr>
            <p:txBody>
              <a:bodyPr wrap="none"/>
              <a:lstStyle/>
              <a:p>
                <a:endParaRPr lang="zh-CN" altLang="en-US"/>
              </a:p>
            </p:txBody>
          </p:sp>
          <p:sp>
            <p:nvSpPr>
              <p:cNvPr id="82957" name="Line 13"/>
              <p:cNvSpPr>
                <a:spLocks noChangeShapeType="1"/>
              </p:cNvSpPr>
              <p:nvPr/>
            </p:nvSpPr>
            <p:spPr bwMode="auto">
              <a:xfrm>
                <a:off x="3082" y="2559"/>
                <a:ext cx="1757" cy="0"/>
              </a:xfrm>
              <a:prstGeom prst="line">
                <a:avLst/>
              </a:prstGeom>
              <a:noFill/>
              <a:ln w="19050">
                <a:solidFill>
                  <a:schemeClr val="tx1"/>
                </a:solidFill>
                <a:prstDash val="dash"/>
                <a:round/>
                <a:tailEnd type="none" w="sm" len="lg"/>
              </a:ln>
              <a:effectLst/>
            </p:spPr>
            <p:txBody>
              <a:bodyPr wrap="none"/>
              <a:lstStyle/>
              <a:p>
                <a:endParaRPr lang="zh-CN" altLang="en-US"/>
              </a:p>
            </p:txBody>
          </p:sp>
          <p:sp>
            <p:nvSpPr>
              <p:cNvPr id="82958" name="Line 14"/>
              <p:cNvSpPr>
                <a:spLocks noChangeShapeType="1"/>
              </p:cNvSpPr>
              <p:nvPr/>
            </p:nvSpPr>
            <p:spPr bwMode="auto">
              <a:xfrm>
                <a:off x="3228" y="2559"/>
                <a:ext cx="147" cy="0"/>
              </a:xfrm>
              <a:prstGeom prst="line">
                <a:avLst/>
              </a:prstGeom>
              <a:noFill/>
              <a:ln w="19050">
                <a:solidFill>
                  <a:srgbClr val="0000FF"/>
                </a:solidFill>
                <a:round/>
                <a:tailEnd type="triangle" w="sm" len="lg"/>
              </a:ln>
              <a:effectLst/>
            </p:spPr>
            <p:txBody>
              <a:bodyPr wrap="none"/>
              <a:lstStyle/>
              <a:p>
                <a:endParaRPr lang="zh-CN" altLang="en-US"/>
              </a:p>
            </p:txBody>
          </p:sp>
          <p:grpSp>
            <p:nvGrpSpPr>
              <p:cNvPr id="4" name="Group 15"/>
              <p:cNvGrpSpPr/>
              <p:nvPr/>
            </p:nvGrpSpPr>
            <p:grpSpPr bwMode="auto">
              <a:xfrm>
                <a:off x="4569" y="1912"/>
                <a:ext cx="661" cy="304"/>
                <a:chOff x="3958" y="1200"/>
                <a:chExt cx="650" cy="361"/>
              </a:xfrm>
            </p:grpSpPr>
            <p:sp>
              <p:nvSpPr>
                <p:cNvPr id="82960" name="Rectangle 16"/>
                <p:cNvSpPr>
                  <a:spLocks noChangeArrowheads="1"/>
                </p:cNvSpPr>
                <p:nvPr/>
              </p:nvSpPr>
              <p:spPr bwMode="auto">
                <a:xfrm rot="-1501515">
                  <a:off x="3984" y="1296"/>
                  <a:ext cx="288" cy="240"/>
                </a:xfrm>
                <a:prstGeom prst="rect">
                  <a:avLst/>
                </a:prstGeom>
                <a:gradFill rotWithShape="0">
                  <a:gsLst>
                    <a:gs pos="0">
                      <a:srgbClr val="D390F8"/>
                    </a:gs>
                    <a:gs pos="50000">
                      <a:schemeClr val="bg1"/>
                    </a:gs>
                    <a:gs pos="100000">
                      <a:srgbClr val="D390F8"/>
                    </a:gs>
                  </a:gsLst>
                  <a:lin ang="2700000" scaled="1"/>
                </a:gradFill>
                <a:ln w="19050">
                  <a:solidFill>
                    <a:srgbClr val="009900"/>
                  </a:solidFill>
                  <a:miter lim="800000"/>
                  <a:tailEnd type="none" w="sm" len="lg"/>
                </a:ln>
                <a:effectLst/>
              </p:spPr>
              <p:txBody>
                <a:bodyPr wrap="none" anchor="ctr"/>
                <a:lstStyle/>
                <a:p>
                  <a:endParaRPr lang="zh-CN" altLang="en-US"/>
                </a:p>
              </p:txBody>
            </p:sp>
            <p:sp>
              <p:nvSpPr>
                <p:cNvPr id="82961" name="Rectangle 17"/>
                <p:cNvSpPr>
                  <a:spLocks noChangeArrowheads="1"/>
                </p:cNvSpPr>
                <p:nvPr/>
              </p:nvSpPr>
              <p:spPr bwMode="auto">
                <a:xfrm rot="3657187">
                  <a:off x="3910" y="1465"/>
                  <a:ext cx="144" cy="48"/>
                </a:xfrm>
                <a:prstGeom prst="rect">
                  <a:avLst/>
                </a:prstGeom>
                <a:gradFill rotWithShape="0">
                  <a:gsLst>
                    <a:gs pos="0">
                      <a:schemeClr val="hlink"/>
                    </a:gs>
                    <a:gs pos="50000">
                      <a:schemeClr val="bg1"/>
                    </a:gs>
                    <a:gs pos="100000">
                      <a:schemeClr val="hlink"/>
                    </a:gs>
                  </a:gsLst>
                  <a:lin ang="2700000" scaled="1"/>
                </a:gradFill>
                <a:ln w="19050">
                  <a:solidFill>
                    <a:srgbClr val="009900"/>
                  </a:solidFill>
                  <a:miter lim="800000"/>
                  <a:tailEnd type="none" w="sm" len="lg"/>
                </a:ln>
                <a:effectLst/>
              </p:spPr>
              <p:txBody>
                <a:bodyPr wrap="none" anchor="ctr"/>
                <a:lstStyle/>
                <a:p>
                  <a:endParaRPr lang="zh-CN" altLang="en-US"/>
                </a:p>
              </p:txBody>
            </p:sp>
            <p:sp>
              <p:nvSpPr>
                <p:cNvPr id="82962" name="AutoShape 18"/>
                <p:cNvSpPr>
                  <a:spLocks noChangeArrowheads="1"/>
                </p:cNvSpPr>
                <p:nvPr/>
              </p:nvSpPr>
              <p:spPr bwMode="auto">
                <a:xfrm rot="3884299">
                  <a:off x="4200" y="1032"/>
                  <a:ext cx="240" cy="576"/>
                </a:xfrm>
                <a:prstGeom prst="can">
                  <a:avLst>
                    <a:gd name="adj" fmla="val 45622"/>
                  </a:avLst>
                </a:prstGeom>
                <a:gradFill rotWithShape="0">
                  <a:gsLst>
                    <a:gs pos="0">
                      <a:srgbClr val="DDDDDD">
                        <a:gamma/>
                        <a:shade val="76078"/>
                        <a:invGamma/>
                      </a:srgbClr>
                    </a:gs>
                    <a:gs pos="50000">
                      <a:srgbClr val="DDDDDD"/>
                    </a:gs>
                    <a:gs pos="100000">
                      <a:srgbClr val="DDDDDD">
                        <a:gamma/>
                        <a:shade val="76078"/>
                        <a:invGamma/>
                      </a:srgbClr>
                    </a:gs>
                  </a:gsLst>
                  <a:lin ang="2700000" scaled="1"/>
                </a:gradFill>
                <a:ln w="19050">
                  <a:solidFill>
                    <a:srgbClr val="009900"/>
                  </a:solidFill>
                  <a:round/>
                  <a:tailEnd type="none" w="sm" len="lg"/>
                </a:ln>
                <a:effectLst/>
              </p:spPr>
              <p:txBody>
                <a:bodyPr wrap="none" anchor="ctr"/>
                <a:lstStyle/>
                <a:p>
                  <a:endParaRPr lang="zh-CN" altLang="en-US"/>
                </a:p>
              </p:txBody>
            </p:sp>
          </p:grpSp>
          <p:graphicFrame>
            <p:nvGraphicFramePr>
              <p:cNvPr id="82963" name="Object 19"/>
              <p:cNvGraphicFramePr>
                <a:graphicFrameLocks noChangeAspect="1"/>
              </p:cNvGraphicFramePr>
              <p:nvPr/>
            </p:nvGraphicFramePr>
            <p:xfrm>
              <a:off x="3968" y="2304"/>
              <a:ext cx="256" cy="296"/>
            </p:xfrm>
            <a:graphic>
              <a:graphicData uri="http://schemas.openxmlformats.org/presentationml/2006/ole">
                <mc:AlternateContent xmlns:mc="http://schemas.openxmlformats.org/markup-compatibility/2006">
                  <mc:Choice xmlns:v="urn:schemas-microsoft-com:vml" Requires="v">
                    <p:oleObj spid="_x0000_s28673" name="Equation" r:id="rId2" imgW="3048000" imgH="4267200" progId="">
                      <p:embed/>
                    </p:oleObj>
                  </mc:Choice>
                  <mc:Fallback>
                    <p:oleObj name="Equation" r:id="rId2" imgW="3048000" imgH="4267200" progId="">
                      <p:embed/>
                      <p:pic>
                        <p:nvPicPr>
                          <p:cNvPr id="0" name="图片 28672"/>
                          <p:cNvPicPr>
                            <a:picLocks noChangeAspect="1"/>
                          </p:cNvPicPr>
                          <p:nvPr/>
                        </p:nvPicPr>
                        <p:blipFill>
                          <a:blip r:embed="rId3"/>
                          <a:stretch>
                            <a:fillRect/>
                          </a:stretch>
                        </p:blipFill>
                        <p:spPr>
                          <a:xfrm>
                            <a:off x="3968" y="2304"/>
                            <a:ext cx="256" cy="296"/>
                          </a:xfrm>
                          <a:prstGeom prst="rect">
                            <a:avLst/>
                          </a:prstGeom>
                          <a:noFill/>
                          <a:ln w="9525">
                            <a:noFill/>
                          </a:ln>
                        </p:spPr>
                      </p:pic>
                    </p:oleObj>
                  </mc:Fallback>
                </mc:AlternateContent>
              </a:graphicData>
            </a:graphic>
          </p:graphicFrame>
          <p:sp>
            <p:nvSpPr>
              <p:cNvPr id="82964" name="Text Box 20"/>
              <p:cNvSpPr txBox="1">
                <a:spLocks noChangeArrowheads="1"/>
              </p:cNvSpPr>
              <p:nvPr/>
            </p:nvSpPr>
            <p:spPr bwMode="auto">
              <a:xfrm>
                <a:off x="5034" y="2082"/>
                <a:ext cx="342" cy="327"/>
              </a:xfrm>
              <a:prstGeom prst="rect">
                <a:avLst/>
              </a:prstGeom>
              <a:noFill/>
              <a:ln w="9525">
                <a:noFill/>
                <a:miter lim="800000"/>
                <a:tailEnd type="none" w="sm" len="lg"/>
              </a:ln>
              <a:effectLst/>
            </p:spPr>
            <p:txBody>
              <a:bodyPr>
                <a:spAutoFit/>
              </a:bodyPr>
              <a:lstStyle/>
              <a:p>
                <a:pPr>
                  <a:spcBef>
                    <a:spcPct val="50000"/>
                  </a:spcBef>
                </a:pPr>
                <a:r>
                  <a:rPr lang="en-US" altLang="zh-CN" sz="2800" b="1">
                    <a:latin typeface="Times New Roman" panose="02020603050405020304" pitchFamily="18" charset="0"/>
                  </a:rPr>
                  <a:t>T</a:t>
                </a:r>
                <a:endParaRPr lang="en-US" altLang="zh-CN" sz="2800" b="1">
                  <a:latin typeface="Times New Roman" panose="02020603050405020304" pitchFamily="18" charset="0"/>
                </a:endParaRPr>
              </a:p>
            </p:txBody>
          </p:sp>
          <p:sp>
            <p:nvSpPr>
              <p:cNvPr id="82965" name="Line 21"/>
              <p:cNvSpPr>
                <a:spLocks noChangeShapeType="1"/>
              </p:cNvSpPr>
              <p:nvPr/>
            </p:nvSpPr>
            <p:spPr bwMode="auto">
              <a:xfrm>
                <a:off x="4204" y="2074"/>
                <a:ext cx="196" cy="405"/>
              </a:xfrm>
              <a:prstGeom prst="line">
                <a:avLst/>
              </a:prstGeom>
              <a:noFill/>
              <a:ln w="76200">
                <a:solidFill>
                  <a:schemeClr val="tx1"/>
                </a:solidFill>
                <a:round/>
                <a:tailEnd type="none" w="sm" len="lg"/>
              </a:ln>
              <a:effectLst/>
            </p:spPr>
            <p:txBody>
              <a:bodyPr wrap="none"/>
              <a:lstStyle/>
              <a:p>
                <a:endParaRPr lang="zh-CN" altLang="en-US"/>
              </a:p>
            </p:txBody>
          </p:sp>
          <p:sp>
            <p:nvSpPr>
              <p:cNvPr id="82966" name="AutoShape 22"/>
              <p:cNvSpPr>
                <a:spLocks noChangeArrowheads="1"/>
              </p:cNvSpPr>
              <p:nvPr/>
            </p:nvSpPr>
            <p:spPr bwMode="auto">
              <a:xfrm rot="1282237">
                <a:off x="4279" y="2155"/>
                <a:ext cx="195" cy="162"/>
              </a:xfrm>
              <a:prstGeom prst="rtTriangle">
                <a:avLst/>
              </a:prstGeom>
              <a:solidFill>
                <a:schemeClr val="bg1"/>
              </a:solidFill>
              <a:ln w="9525">
                <a:noFill/>
                <a:miter lim="800000"/>
                <a:tailEnd type="none" w="sm" len="lg"/>
              </a:ln>
              <a:effectLst/>
            </p:spPr>
            <p:txBody>
              <a:bodyPr wrap="none" anchor="ctr"/>
              <a:lstStyle/>
              <a:p>
                <a:endParaRPr lang="zh-CN" altLang="en-US"/>
              </a:p>
            </p:txBody>
          </p:sp>
          <p:sp>
            <p:nvSpPr>
              <p:cNvPr id="82967" name="Line 23"/>
              <p:cNvSpPr>
                <a:spLocks noChangeShapeType="1"/>
              </p:cNvSpPr>
              <p:nvPr/>
            </p:nvSpPr>
            <p:spPr bwMode="auto">
              <a:xfrm flipV="1">
                <a:off x="3521" y="2155"/>
                <a:ext cx="1074" cy="404"/>
              </a:xfrm>
              <a:prstGeom prst="line">
                <a:avLst/>
              </a:prstGeom>
              <a:noFill/>
              <a:ln w="19050">
                <a:solidFill>
                  <a:srgbClr val="0000FF"/>
                </a:solidFill>
                <a:round/>
                <a:tailEnd type="triangle" w="sm" len="lg"/>
              </a:ln>
              <a:effectLst/>
            </p:spPr>
            <p:txBody>
              <a:bodyPr wrap="none"/>
              <a:lstStyle/>
              <a:p>
                <a:endParaRPr lang="zh-CN" altLang="en-US"/>
              </a:p>
            </p:txBody>
          </p:sp>
          <p:sp>
            <p:nvSpPr>
              <p:cNvPr id="82968" name="Text Box 24"/>
              <p:cNvSpPr txBox="1">
                <a:spLocks noChangeArrowheads="1"/>
              </p:cNvSpPr>
              <p:nvPr/>
            </p:nvSpPr>
            <p:spPr bwMode="auto">
              <a:xfrm>
                <a:off x="3375" y="2034"/>
                <a:ext cx="439" cy="327"/>
              </a:xfrm>
              <a:prstGeom prst="rect">
                <a:avLst/>
              </a:prstGeom>
              <a:noFill/>
              <a:ln w="9525">
                <a:noFill/>
                <a:miter lim="800000"/>
                <a:tailEnd type="none" w="sm" len="lg"/>
              </a:ln>
              <a:effectLst/>
            </p:spPr>
            <p:txBody>
              <a:bodyPr>
                <a:spAutoFit/>
              </a:bodyPr>
              <a:lstStyle/>
              <a:p>
                <a:pPr>
                  <a:spcBef>
                    <a:spcPct val="50000"/>
                  </a:spcBef>
                </a:pPr>
                <a:r>
                  <a:rPr lang="en-US" altLang="zh-CN" sz="2800" b="1">
                    <a:latin typeface="Times New Roman" panose="02020603050405020304" pitchFamily="18" charset="0"/>
                  </a:rPr>
                  <a:t>F</a:t>
                </a:r>
                <a:endParaRPr lang="en-US" altLang="zh-CN" sz="2800" b="1">
                  <a:latin typeface="Times New Roman" panose="02020603050405020304" pitchFamily="18" charset="0"/>
                </a:endParaRPr>
              </a:p>
            </p:txBody>
          </p:sp>
          <p:sp>
            <p:nvSpPr>
              <p:cNvPr id="82969" name="Text Box 25"/>
              <p:cNvSpPr txBox="1">
                <a:spLocks noChangeArrowheads="1"/>
              </p:cNvSpPr>
              <p:nvPr/>
            </p:nvSpPr>
            <p:spPr bwMode="auto">
              <a:xfrm>
                <a:off x="4351" y="1831"/>
                <a:ext cx="342" cy="327"/>
              </a:xfrm>
              <a:prstGeom prst="rect">
                <a:avLst/>
              </a:prstGeom>
              <a:noFill/>
              <a:ln w="9525">
                <a:noFill/>
                <a:miter lim="800000"/>
                <a:tailEnd type="none" w="sm" len="lg"/>
              </a:ln>
              <a:effectLst/>
            </p:spPr>
            <p:txBody>
              <a:bodyPr>
                <a:spAutoFit/>
              </a:bodyPr>
              <a:lstStyle/>
              <a:p>
                <a:pPr>
                  <a:spcBef>
                    <a:spcPct val="50000"/>
                  </a:spcBef>
                </a:pPr>
                <a:r>
                  <a:rPr lang="en-US" altLang="zh-CN" sz="2800" b="1">
                    <a:latin typeface="Times New Roman" panose="02020603050405020304" pitchFamily="18" charset="0"/>
                  </a:rPr>
                  <a:t>P</a:t>
                </a:r>
                <a:endParaRPr lang="en-US" altLang="zh-CN" sz="2800" b="1">
                  <a:latin typeface="Times New Roman" panose="02020603050405020304" pitchFamily="18" charset="0"/>
                </a:endParaRPr>
              </a:p>
            </p:txBody>
          </p:sp>
          <p:sp>
            <p:nvSpPr>
              <p:cNvPr id="82970" name="Line 26"/>
              <p:cNvSpPr>
                <a:spLocks noChangeShapeType="1"/>
              </p:cNvSpPr>
              <p:nvPr/>
            </p:nvSpPr>
            <p:spPr bwMode="auto">
              <a:xfrm>
                <a:off x="3082" y="2357"/>
                <a:ext cx="0" cy="405"/>
              </a:xfrm>
              <a:prstGeom prst="line">
                <a:avLst/>
              </a:prstGeom>
              <a:noFill/>
              <a:ln w="57150">
                <a:solidFill>
                  <a:schemeClr val="tx1"/>
                </a:solidFill>
                <a:round/>
                <a:tailEnd type="none" w="sm" len="lg"/>
              </a:ln>
              <a:effectLst/>
            </p:spPr>
            <p:txBody>
              <a:bodyPr wrap="none"/>
              <a:lstStyle/>
              <a:p>
                <a:endParaRPr lang="zh-CN" altLang="en-US"/>
              </a:p>
            </p:txBody>
          </p:sp>
          <p:sp>
            <p:nvSpPr>
              <p:cNvPr id="82971" name="AutoShape 27"/>
              <p:cNvSpPr>
                <a:spLocks noChangeArrowheads="1"/>
              </p:cNvSpPr>
              <p:nvPr/>
            </p:nvSpPr>
            <p:spPr bwMode="auto">
              <a:xfrm>
                <a:off x="2545" y="2438"/>
                <a:ext cx="342" cy="243"/>
              </a:xfrm>
              <a:prstGeom prst="sun">
                <a:avLst>
                  <a:gd name="adj" fmla="val 38690"/>
                </a:avLst>
              </a:prstGeom>
              <a:solidFill>
                <a:srgbClr val="0000FF"/>
              </a:solidFill>
              <a:ln w="9525">
                <a:solidFill>
                  <a:srgbClr val="0000FF"/>
                </a:solidFill>
                <a:miter lim="800000"/>
                <a:tailEnd type="none" w="sm" len="lg"/>
              </a:ln>
              <a:effectLst/>
            </p:spPr>
            <p:txBody>
              <a:bodyPr wrap="none" anchor="ctr"/>
              <a:lstStyle/>
              <a:p>
                <a:endParaRPr lang="zh-CN" altLang="en-US"/>
              </a:p>
            </p:txBody>
          </p:sp>
          <p:sp>
            <p:nvSpPr>
              <p:cNvPr id="82972" name="AutoShape 28"/>
              <p:cNvSpPr>
                <a:spLocks noChangeArrowheads="1"/>
              </p:cNvSpPr>
              <p:nvPr/>
            </p:nvSpPr>
            <p:spPr bwMode="auto">
              <a:xfrm rot="16119126">
                <a:off x="3018" y="2483"/>
                <a:ext cx="122" cy="147"/>
              </a:xfrm>
              <a:prstGeom prst="triangle">
                <a:avLst>
                  <a:gd name="adj" fmla="val 50000"/>
                </a:avLst>
              </a:prstGeom>
              <a:solidFill>
                <a:schemeClr val="bg1"/>
              </a:solidFill>
              <a:ln w="9525">
                <a:noFill/>
                <a:miter lim="800000"/>
                <a:tailEnd type="none" w="sm" len="lg"/>
              </a:ln>
              <a:effectLst/>
            </p:spPr>
            <p:txBody>
              <a:bodyPr wrap="none" anchor="ctr"/>
              <a:lstStyle/>
              <a:p>
                <a:endParaRPr lang="zh-CN" altLang="en-US"/>
              </a:p>
            </p:txBody>
          </p:sp>
          <p:sp>
            <p:nvSpPr>
              <p:cNvPr id="82973" name="Line 29"/>
              <p:cNvSpPr>
                <a:spLocks noChangeShapeType="1"/>
              </p:cNvSpPr>
              <p:nvPr/>
            </p:nvSpPr>
            <p:spPr bwMode="auto">
              <a:xfrm>
                <a:off x="2789" y="2559"/>
                <a:ext cx="732" cy="0"/>
              </a:xfrm>
              <a:prstGeom prst="line">
                <a:avLst/>
              </a:prstGeom>
              <a:noFill/>
              <a:ln w="19050">
                <a:solidFill>
                  <a:srgbClr val="0000FF"/>
                </a:solidFill>
                <a:round/>
                <a:tailEnd type="none" w="sm" len="lg"/>
              </a:ln>
              <a:effectLst/>
            </p:spPr>
            <p:txBody>
              <a:bodyPr wrap="none"/>
              <a:lstStyle/>
              <a:p>
                <a:endParaRPr lang="zh-CN" altLang="en-US"/>
              </a:p>
            </p:txBody>
          </p:sp>
          <p:sp>
            <p:nvSpPr>
              <p:cNvPr id="82974" name="Text Box 30"/>
              <p:cNvSpPr txBox="1">
                <a:spLocks noChangeArrowheads="1"/>
              </p:cNvSpPr>
              <p:nvPr/>
            </p:nvSpPr>
            <p:spPr bwMode="auto">
              <a:xfrm>
                <a:off x="2594" y="2112"/>
                <a:ext cx="293" cy="327"/>
              </a:xfrm>
              <a:prstGeom prst="rect">
                <a:avLst/>
              </a:prstGeom>
              <a:noFill/>
              <a:ln w="9525">
                <a:noFill/>
                <a:miter lim="800000"/>
                <a:tailEnd type="none" w="sm" len="lg"/>
              </a:ln>
              <a:effectLst/>
            </p:spPr>
            <p:txBody>
              <a:bodyPr>
                <a:spAutoFit/>
              </a:bodyPr>
              <a:lstStyle/>
              <a:p>
                <a:pPr>
                  <a:spcBef>
                    <a:spcPct val="50000"/>
                  </a:spcBef>
                </a:pPr>
                <a:r>
                  <a:rPr lang="en-US" altLang="zh-CN" sz="2800" b="1">
                    <a:latin typeface="Times New Roman" panose="02020603050405020304" pitchFamily="18" charset="0"/>
                  </a:rPr>
                  <a:t>R</a:t>
                </a:r>
                <a:endParaRPr lang="en-US" altLang="zh-CN" sz="2800" b="1">
                  <a:latin typeface="Times New Roman" panose="02020603050405020304" pitchFamily="18" charset="0"/>
                </a:endParaRPr>
              </a:p>
            </p:txBody>
          </p:sp>
          <p:sp>
            <p:nvSpPr>
              <p:cNvPr id="82975" name="Text Box 31"/>
              <p:cNvSpPr txBox="1">
                <a:spLocks noChangeArrowheads="1"/>
              </p:cNvSpPr>
              <p:nvPr/>
            </p:nvSpPr>
            <p:spPr bwMode="auto">
              <a:xfrm>
                <a:off x="3072" y="2256"/>
                <a:ext cx="293" cy="327"/>
              </a:xfrm>
              <a:prstGeom prst="rect">
                <a:avLst/>
              </a:prstGeom>
              <a:noFill/>
              <a:ln w="9525">
                <a:noFill/>
                <a:miter lim="800000"/>
                <a:tailEnd type="none" w="sm" len="lg"/>
              </a:ln>
              <a:effectLst/>
            </p:spPr>
            <p:txBody>
              <a:bodyPr>
                <a:spAutoFit/>
              </a:bodyPr>
              <a:lstStyle/>
              <a:p>
                <a:pPr>
                  <a:spcBef>
                    <a:spcPct val="50000"/>
                  </a:spcBef>
                </a:pPr>
                <a:r>
                  <a:rPr lang="en-US" altLang="zh-CN" sz="2800" b="1">
                    <a:latin typeface="Times New Roman" panose="02020603050405020304" pitchFamily="18" charset="0"/>
                  </a:rPr>
                  <a:t>S</a:t>
                </a:r>
                <a:endParaRPr lang="en-US" altLang="zh-CN" sz="2800" b="1">
                  <a:latin typeface="Times New Roman" panose="02020603050405020304" pitchFamily="18" charset="0"/>
                </a:endParaRPr>
              </a:p>
            </p:txBody>
          </p:sp>
          <p:graphicFrame>
            <p:nvGraphicFramePr>
              <p:cNvPr id="82976" name="Object 32"/>
              <p:cNvGraphicFramePr>
                <a:graphicFrameLocks noChangeAspect="1"/>
              </p:cNvGraphicFramePr>
              <p:nvPr/>
            </p:nvGraphicFramePr>
            <p:xfrm>
              <a:off x="2880" y="2960"/>
              <a:ext cx="342" cy="259"/>
            </p:xfrm>
            <a:graphic>
              <a:graphicData uri="http://schemas.openxmlformats.org/presentationml/2006/ole">
                <mc:AlternateContent xmlns:mc="http://schemas.openxmlformats.org/markup-compatibility/2006">
                  <mc:Choice xmlns:v="urn:schemas-microsoft-com:vml" Requires="v">
                    <p:oleObj spid="_x0000_s28674" name="Equation" r:id="rId4" imgW="3657600" imgH="3352800" progId="">
                      <p:embed/>
                    </p:oleObj>
                  </mc:Choice>
                  <mc:Fallback>
                    <p:oleObj name="Equation" r:id="rId4" imgW="3657600" imgH="3352800" progId="">
                      <p:embed/>
                      <p:pic>
                        <p:nvPicPr>
                          <p:cNvPr id="0" name="图片 28673"/>
                          <p:cNvPicPr>
                            <a:picLocks noChangeAspect="1"/>
                          </p:cNvPicPr>
                          <p:nvPr/>
                        </p:nvPicPr>
                        <p:blipFill>
                          <a:blip r:embed="rId5"/>
                          <a:stretch>
                            <a:fillRect/>
                          </a:stretch>
                        </p:blipFill>
                        <p:spPr>
                          <a:xfrm>
                            <a:off x="2880" y="2960"/>
                            <a:ext cx="342" cy="259"/>
                          </a:xfrm>
                          <a:prstGeom prst="rect">
                            <a:avLst/>
                          </a:prstGeom>
                          <a:noFill/>
                          <a:ln w="9525">
                            <a:noFill/>
                          </a:ln>
                        </p:spPr>
                      </p:pic>
                    </p:oleObj>
                  </mc:Fallback>
                </mc:AlternateContent>
              </a:graphicData>
            </a:graphic>
          </p:graphicFrame>
          <p:sp>
            <p:nvSpPr>
              <p:cNvPr id="82977" name="Freeform 33"/>
              <p:cNvSpPr/>
              <p:nvPr/>
            </p:nvSpPr>
            <p:spPr bwMode="auto">
              <a:xfrm>
                <a:off x="3863" y="2438"/>
                <a:ext cx="57" cy="121"/>
              </a:xfrm>
              <a:custGeom>
                <a:avLst/>
                <a:gdLst/>
                <a:ahLst/>
                <a:cxnLst>
                  <a:cxn ang="0">
                    <a:pos x="0" y="0"/>
                  </a:cxn>
                  <a:cxn ang="0">
                    <a:pos x="48" y="48"/>
                  </a:cxn>
                  <a:cxn ang="0">
                    <a:pos x="48" y="144"/>
                  </a:cxn>
                </a:cxnLst>
                <a:rect l="0" t="0" r="r" b="b"/>
                <a:pathLst>
                  <a:path w="56" h="144">
                    <a:moveTo>
                      <a:pt x="0" y="0"/>
                    </a:moveTo>
                    <a:cubicBezTo>
                      <a:pt x="20" y="12"/>
                      <a:pt x="40" y="24"/>
                      <a:pt x="48" y="48"/>
                    </a:cubicBezTo>
                    <a:cubicBezTo>
                      <a:pt x="56" y="72"/>
                      <a:pt x="48" y="128"/>
                      <a:pt x="48" y="144"/>
                    </a:cubicBezTo>
                  </a:path>
                </a:pathLst>
              </a:custGeom>
              <a:noFill/>
              <a:ln w="28575" cap="flat" cmpd="sng">
                <a:solidFill>
                  <a:srgbClr val="FF9900"/>
                </a:solidFill>
                <a:prstDash val="solid"/>
                <a:round/>
                <a:headEnd type="none" w="med" len="med"/>
                <a:tailEnd type="none" w="sm" len="lg"/>
              </a:ln>
              <a:effec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blinds(horizontal)">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blinds(vertical)">
                                      <p:cBhvr>
                                        <p:cTn id="12" dur="500"/>
                                        <p:tgtEl>
                                          <p:spTgt spid="829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949"/>
                                        </p:tgtEl>
                                        <p:attrNameLst>
                                          <p:attrName>style.visibility</p:attrName>
                                        </p:attrNameLst>
                                      </p:cBhvr>
                                      <p:to>
                                        <p:strVal val="visible"/>
                                      </p:to>
                                    </p:set>
                                    <p:animEffect transition="in" filter="blinds(horizontal)">
                                      <p:cBhvr>
                                        <p:cTn id="22"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utoUpdateAnimBg="0"/>
      <p:bldP spid="82948" grpId="0" autoUpdateAnimBg="0"/>
      <p:bldP spid="8294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105400" y="1285875"/>
            <a:ext cx="3581400" cy="3144838"/>
            <a:chOff x="3216" y="624"/>
            <a:chExt cx="2256" cy="1981"/>
          </a:xfrm>
        </p:grpSpPr>
        <p:pic>
          <p:nvPicPr>
            <p:cNvPr id="83971" name="Picture 3" descr="16-16b"/>
            <p:cNvPicPr>
              <a:picLocks noChangeAspect="1" noChangeArrowheads="1"/>
            </p:cNvPicPr>
            <p:nvPr/>
          </p:nvPicPr>
          <p:blipFill>
            <a:blip r:embed="rId1" cstate="print"/>
            <a:srcRect/>
            <a:stretch>
              <a:fillRect/>
            </a:stretch>
          </p:blipFill>
          <p:spPr bwMode="auto">
            <a:xfrm>
              <a:off x="3216" y="624"/>
              <a:ext cx="2256" cy="1981"/>
            </a:xfrm>
            <a:prstGeom prst="rect">
              <a:avLst/>
            </a:prstGeom>
            <a:noFill/>
          </p:spPr>
        </p:pic>
        <p:sp>
          <p:nvSpPr>
            <p:cNvPr id="83972" name="Text Box 4"/>
            <p:cNvSpPr txBox="1">
              <a:spLocks noChangeArrowheads="1"/>
            </p:cNvSpPr>
            <p:nvPr/>
          </p:nvSpPr>
          <p:spPr bwMode="auto">
            <a:xfrm>
              <a:off x="4560" y="1344"/>
              <a:ext cx="720" cy="294"/>
            </a:xfrm>
            <a:prstGeom prst="rect">
              <a:avLst/>
            </a:prstGeom>
            <a:gradFill rotWithShape="0">
              <a:gsLst>
                <a:gs pos="0">
                  <a:srgbClr val="FDE7F6"/>
                </a:gs>
                <a:gs pos="50000">
                  <a:srgbClr val="FFFFFF"/>
                </a:gs>
                <a:gs pos="100000">
                  <a:srgbClr val="FDE7F6"/>
                </a:gs>
              </a:gsLst>
              <a:lin ang="5400000" scaled="1"/>
            </a:gradFill>
            <a:ln w="9525">
              <a:solidFill>
                <a:srgbClr val="CC0099"/>
              </a:solidFill>
              <a:miter lim="800000"/>
              <a:tailEnd type="none" w="sm" len="lg"/>
            </a:ln>
            <a:effectLst/>
          </p:spPr>
          <p:txBody>
            <a:bodyPr>
              <a:spAutoFit/>
            </a:bodyPr>
            <a:lstStyle/>
            <a:p>
              <a:pPr>
                <a:spcBef>
                  <a:spcPct val="50000"/>
                </a:spcBef>
              </a:pPr>
              <a:r>
                <a:rPr lang="zh-CN" altLang="en-US" sz="2400" dirty="0">
                  <a:latin typeface="黑体" panose="02010609060101010101" pitchFamily="49" charset="-122"/>
                  <a:ea typeface="黑体" panose="02010609060101010101" pitchFamily="49" charset="-122"/>
                </a:rPr>
                <a:t>原子核</a:t>
              </a:r>
              <a:endParaRPr lang="zh-CN" altLang="en-US" sz="2400" dirty="0">
                <a:latin typeface="黑体" panose="02010609060101010101" pitchFamily="49" charset="-122"/>
                <a:ea typeface="黑体" panose="02010609060101010101" pitchFamily="49" charset="-122"/>
              </a:endParaRPr>
            </a:p>
          </p:txBody>
        </p:sp>
        <p:sp>
          <p:nvSpPr>
            <p:cNvPr id="83973" name="AutoShape 5"/>
            <p:cNvSpPr>
              <a:spLocks noChangeArrowheads="1"/>
            </p:cNvSpPr>
            <p:nvPr/>
          </p:nvSpPr>
          <p:spPr bwMode="auto">
            <a:xfrm>
              <a:off x="4512" y="1728"/>
              <a:ext cx="480" cy="240"/>
            </a:xfrm>
            <a:prstGeom prst="wedgeRoundRectCallout">
              <a:avLst>
                <a:gd name="adj1" fmla="val -80000"/>
                <a:gd name="adj2" fmla="val -21667"/>
                <a:gd name="adj3" fmla="val 16667"/>
              </a:avLst>
            </a:prstGeom>
            <a:gradFill rotWithShape="0">
              <a:gsLst>
                <a:gs pos="0">
                  <a:schemeClr val="accent1"/>
                </a:gs>
                <a:gs pos="50000">
                  <a:schemeClr val="bg1"/>
                </a:gs>
                <a:gs pos="100000">
                  <a:schemeClr val="accent1"/>
                </a:gs>
              </a:gsLst>
              <a:lin ang="5400000" scaled="1"/>
            </a:gradFill>
            <a:ln w="9525">
              <a:solidFill>
                <a:srgbClr val="009900"/>
              </a:solidFill>
              <a:miter lim="800000"/>
              <a:tailEnd type="none" w="sm" len="lg"/>
            </a:ln>
            <a:effectLst/>
          </p:spPr>
          <p:txBody>
            <a:bodyPr/>
            <a:lstStyle/>
            <a:p>
              <a:pPr algn="ctr">
                <a:spcBef>
                  <a:spcPct val="50000"/>
                </a:spcBef>
              </a:pPr>
              <a:r>
                <a:rPr lang="zh-CN" altLang="en-US" sz="2000" dirty="0">
                  <a:latin typeface="黑体" panose="02010609060101010101" pitchFamily="49" charset="-122"/>
                  <a:ea typeface="黑体" panose="02010609060101010101" pitchFamily="49" charset="-122"/>
                </a:rPr>
                <a:t>电子</a:t>
              </a:r>
              <a:endParaRPr lang="zh-CN" altLang="en-US" sz="2000" dirty="0">
                <a:latin typeface="黑体" panose="02010609060101010101" pitchFamily="49" charset="-122"/>
                <a:ea typeface="黑体" panose="02010609060101010101" pitchFamily="49" charset="-122"/>
              </a:endParaRPr>
            </a:p>
          </p:txBody>
        </p:sp>
        <p:sp>
          <p:nvSpPr>
            <p:cNvPr id="83974" name="Oval 6"/>
            <p:cNvSpPr>
              <a:spLocks noChangeArrowheads="1"/>
            </p:cNvSpPr>
            <p:nvPr/>
          </p:nvSpPr>
          <p:spPr bwMode="auto">
            <a:xfrm>
              <a:off x="4224" y="1595"/>
              <a:ext cx="48" cy="48"/>
            </a:xfrm>
            <a:prstGeom prst="ellipse">
              <a:avLst/>
            </a:prstGeom>
            <a:solidFill>
              <a:srgbClr val="FF0000"/>
            </a:solidFill>
            <a:ln w="9525">
              <a:solidFill>
                <a:srgbClr val="FF0000"/>
              </a:solidFill>
              <a:round/>
              <a:tailEnd type="none" w="sm" len="lg"/>
            </a:ln>
            <a:effectLst/>
          </p:spPr>
          <p:txBody>
            <a:bodyPr wrap="none" anchor="ctr"/>
            <a:lstStyle/>
            <a:p>
              <a:endParaRPr lang="zh-CN" altLang="en-US"/>
            </a:p>
          </p:txBody>
        </p:sp>
        <p:sp>
          <p:nvSpPr>
            <p:cNvPr id="83975" name="Oval 7"/>
            <p:cNvSpPr>
              <a:spLocks noChangeArrowheads="1"/>
            </p:cNvSpPr>
            <p:nvPr/>
          </p:nvSpPr>
          <p:spPr bwMode="auto">
            <a:xfrm>
              <a:off x="4320" y="1781"/>
              <a:ext cx="48" cy="48"/>
            </a:xfrm>
            <a:prstGeom prst="ellipse">
              <a:avLst/>
            </a:prstGeom>
            <a:solidFill>
              <a:srgbClr val="FCCC00"/>
            </a:solidFill>
            <a:ln w="9525">
              <a:noFill/>
              <a:round/>
              <a:tailEnd type="none" w="sm" len="lg"/>
            </a:ln>
            <a:effectLst/>
          </p:spPr>
          <p:txBody>
            <a:bodyPr wrap="none" anchor="ctr"/>
            <a:lstStyle/>
            <a:p>
              <a:endParaRPr lang="zh-CN" altLang="en-US"/>
            </a:p>
          </p:txBody>
        </p:sp>
      </p:grpSp>
      <p:sp>
        <p:nvSpPr>
          <p:cNvPr id="83976" name="Rectangle 8"/>
          <p:cNvSpPr>
            <a:spLocks noChangeArrowheads="1"/>
          </p:cNvSpPr>
          <p:nvPr/>
        </p:nvSpPr>
        <p:spPr bwMode="auto">
          <a:xfrm>
            <a:off x="304800" y="828675"/>
            <a:ext cx="8839200" cy="559897"/>
          </a:xfrm>
          <a:prstGeom prst="rect">
            <a:avLst/>
          </a:prstGeom>
          <a:noFill/>
          <a:ln w="9525">
            <a:noFill/>
            <a:miter lim="800000"/>
          </a:ln>
          <a:effectLst/>
        </p:spPr>
        <p:txBody>
          <a:bodyPr anchor="ctr">
            <a:spAutoFit/>
          </a:bodyPr>
          <a:lstStyle/>
          <a:p>
            <a:pPr>
              <a:lnSpc>
                <a:spcPct val="120000"/>
              </a:lnSpc>
            </a:pPr>
            <a:r>
              <a:rPr lang="zh-CN" altLang="en-US" sz="2800" dirty="0">
                <a:latin typeface="黑体" panose="02010609060101010101" pitchFamily="49" charset="-122"/>
                <a:ea typeface="黑体" panose="02010609060101010101" pitchFamily="49" charset="-122"/>
              </a:rPr>
              <a:t>卢瑟福学生马斯登和盖革和实验支持了卢瑟福的预言</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83977" name="Rectangle 9"/>
          <p:cNvSpPr>
            <a:spLocks noChangeArrowheads="1"/>
          </p:cNvSpPr>
          <p:nvPr/>
        </p:nvSpPr>
        <p:spPr bwMode="auto">
          <a:xfrm>
            <a:off x="304800" y="4406900"/>
            <a:ext cx="8610600" cy="2451100"/>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lnSpc>
                <a:spcPct val="110000"/>
              </a:lnSpc>
            </a:pPr>
            <a:r>
              <a:rPr lang="en-US" altLang="zh-CN" sz="20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对于学生马斯登和盖革所</a:t>
            </a:r>
            <a:r>
              <a:rPr lang="zh-CN" altLang="en-US" sz="2800" dirty="0">
                <a:solidFill>
                  <a:srgbClr val="CC0000"/>
                </a:solidFill>
                <a:latin typeface="黑体" panose="02010609060101010101" pitchFamily="49" charset="-122"/>
                <a:ea typeface="黑体" panose="02010609060101010101" pitchFamily="49" charset="-122"/>
              </a:rPr>
              <a:t>观察到的</a:t>
            </a:r>
            <a:r>
              <a:rPr lang="en-US" altLang="zh-CN" sz="2800" dirty="0">
                <a:solidFill>
                  <a:srgbClr val="CC0000"/>
                </a:solidFill>
                <a:latin typeface="黑体" panose="02010609060101010101" pitchFamily="49" charset="-122"/>
                <a:ea typeface="黑体" panose="02010609060101010101" pitchFamily="49" charset="-122"/>
              </a:rPr>
              <a:t>α</a:t>
            </a:r>
            <a:r>
              <a:rPr lang="zh-CN" altLang="en-US" sz="2800" dirty="0">
                <a:solidFill>
                  <a:srgbClr val="CC0000"/>
                </a:solidFill>
                <a:latin typeface="黑体" panose="02010609060101010101" pitchFamily="49" charset="-122"/>
                <a:ea typeface="黑体" panose="02010609060101010101" pitchFamily="49" charset="-122"/>
              </a:rPr>
              <a:t>粒子大角度散射</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卢瑟福非常兴奋激动地说：“这几乎令人难以置信</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在我的一生中竟会发生这样的事情</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如果你将一颗 </a:t>
            </a:r>
            <a:r>
              <a:rPr lang="en-US" altLang="zh-CN" sz="2800" dirty="0">
                <a:latin typeface="黑体" panose="02010609060101010101" pitchFamily="49" charset="-122"/>
                <a:ea typeface="黑体" panose="02010609060101010101" pitchFamily="49" charset="-122"/>
              </a:rPr>
              <a:t>15 </a:t>
            </a:r>
            <a:r>
              <a:rPr lang="zh-CN" altLang="en-US" sz="2800" dirty="0">
                <a:latin typeface="黑体" panose="02010609060101010101" pitchFamily="49" charset="-122"/>
                <a:ea typeface="黑体" panose="02010609060101010101" pitchFamily="49" charset="-122"/>
              </a:rPr>
              <a:t>英寸的大炮弹射向一张薄纸，炮弹竟然会反射回来打中你自己！”</a:t>
            </a:r>
            <a:endParaRPr lang="zh-CN" altLang="en-US" sz="2800" dirty="0">
              <a:latin typeface="黑体" panose="02010609060101010101" pitchFamily="49" charset="-122"/>
              <a:ea typeface="黑体" panose="02010609060101010101" pitchFamily="49" charset="-122"/>
            </a:endParaRPr>
          </a:p>
        </p:txBody>
      </p:sp>
      <p:grpSp>
        <p:nvGrpSpPr>
          <p:cNvPr id="3" name="Group 10"/>
          <p:cNvGrpSpPr/>
          <p:nvPr/>
        </p:nvGrpSpPr>
        <p:grpSpPr bwMode="auto">
          <a:xfrm>
            <a:off x="284163" y="1514475"/>
            <a:ext cx="4516438" cy="2641600"/>
            <a:chOff x="179" y="768"/>
            <a:chExt cx="2845" cy="1664"/>
          </a:xfrm>
        </p:grpSpPr>
        <p:pic>
          <p:nvPicPr>
            <p:cNvPr id="83979" name="Picture 11" descr="16-16a"/>
            <p:cNvPicPr>
              <a:picLocks noChangeAspect="1" noChangeArrowheads="1"/>
            </p:cNvPicPr>
            <p:nvPr/>
          </p:nvPicPr>
          <p:blipFill>
            <a:blip r:embed="rId2" cstate="print"/>
            <a:srcRect/>
            <a:stretch>
              <a:fillRect/>
            </a:stretch>
          </p:blipFill>
          <p:spPr bwMode="auto">
            <a:xfrm>
              <a:off x="288" y="768"/>
              <a:ext cx="2736" cy="1664"/>
            </a:xfrm>
            <a:prstGeom prst="rect">
              <a:avLst/>
            </a:prstGeom>
            <a:noFill/>
          </p:spPr>
        </p:pic>
        <p:sp>
          <p:nvSpPr>
            <p:cNvPr id="83980" name="Text Box 12"/>
            <p:cNvSpPr txBox="1">
              <a:spLocks noChangeArrowheads="1"/>
            </p:cNvSpPr>
            <p:nvPr/>
          </p:nvSpPr>
          <p:spPr bwMode="auto">
            <a:xfrm>
              <a:off x="179" y="816"/>
              <a:ext cx="349" cy="158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tailEnd type="none" w="sm" len="lg"/>
            </a:ln>
            <a:effectLst/>
          </p:spPr>
          <p:txBody>
            <a:bodyPr vert="eaVert">
              <a:spAutoFit/>
            </a:bodyPr>
            <a:lstStyle/>
            <a:p>
              <a:pPr>
                <a:spcBef>
                  <a:spcPct val="50000"/>
                </a:spcBef>
              </a:pPr>
              <a:r>
                <a:rPr lang="en-US" altLang="zh-CN" sz="2400" b="1" dirty="0"/>
                <a:t>     </a:t>
              </a:r>
              <a:r>
                <a:rPr lang="zh-CN" altLang="en-US" sz="2400" dirty="0">
                  <a:latin typeface="黑体" panose="02010609060101010101" pitchFamily="49" charset="-122"/>
                  <a:ea typeface="黑体" panose="02010609060101010101" pitchFamily="49" charset="-122"/>
                </a:rPr>
                <a:t>粒子散射实验</a:t>
              </a:r>
              <a:endParaRPr lang="zh-CN" altLang="en-US" sz="2400" dirty="0">
                <a:latin typeface="黑体" panose="02010609060101010101" pitchFamily="49" charset="-122"/>
                <a:ea typeface="黑体" panose="02010609060101010101" pitchFamily="49" charset="-122"/>
              </a:endParaRPr>
            </a:p>
          </p:txBody>
        </p:sp>
        <p:graphicFrame>
          <p:nvGraphicFramePr>
            <p:cNvPr id="83981" name="Object 13"/>
            <p:cNvGraphicFramePr>
              <a:graphicFrameLocks noChangeAspect="1"/>
            </p:cNvGraphicFramePr>
            <p:nvPr/>
          </p:nvGraphicFramePr>
          <p:xfrm>
            <a:off x="240" y="864"/>
            <a:ext cx="240" cy="220"/>
          </p:xfrm>
          <a:graphic>
            <a:graphicData uri="http://schemas.openxmlformats.org/presentationml/2006/ole">
              <mc:AlternateContent xmlns:mc="http://schemas.openxmlformats.org/markup-compatibility/2006">
                <mc:Choice xmlns:v="urn:schemas-microsoft-com:vml" Requires="v">
                  <p:oleObj spid="_x0000_s29697" name="Equation" r:id="rId3" imgW="3657600" imgH="3352800" progId="">
                    <p:embed/>
                  </p:oleObj>
                </mc:Choice>
                <mc:Fallback>
                  <p:oleObj name="Equation" r:id="rId3" imgW="3657600" imgH="3352800" progId="">
                    <p:embed/>
                    <p:pic>
                      <p:nvPicPr>
                        <p:cNvPr id="0" name="图片 29696"/>
                        <p:cNvPicPr>
                          <a:picLocks noChangeAspect="1"/>
                        </p:cNvPicPr>
                        <p:nvPr/>
                      </p:nvPicPr>
                      <p:blipFill>
                        <a:blip r:embed="rId4"/>
                        <a:stretch>
                          <a:fillRect/>
                        </a:stretch>
                      </p:blipFill>
                      <p:spPr>
                        <a:xfrm>
                          <a:off x="240" y="864"/>
                          <a:ext cx="240" cy="220"/>
                        </a:xfrm>
                        <a:prstGeom prst="rect">
                          <a:avLst/>
                        </a:prstGeom>
                        <a:noFill/>
                        <a:ln w="9525">
                          <a:noFill/>
                        </a:ln>
                      </p:spPr>
                    </p:pic>
                  </p:oleObj>
                </mc:Fallback>
              </mc:AlternateContent>
            </a:graphicData>
          </a:graphic>
        </p:graphicFrame>
      </p:grpSp>
      <p:sp>
        <p:nvSpPr>
          <p:cNvPr id="14" name="Text Box 2"/>
          <p:cNvSpPr txBox="1">
            <a:spLocks noChangeArrowheads="1"/>
          </p:cNvSpPr>
          <p:nvPr/>
        </p:nvSpPr>
        <p:spPr bwMode="auto">
          <a:xfrm>
            <a:off x="609600" y="183863"/>
            <a:ext cx="3817938"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二 早期的原子模型</a:t>
            </a:r>
            <a:endParaRPr lang="zh-CN" altLang="en-US" sz="3200" b="1" dirty="0">
              <a:solidFill>
                <a:srgbClr val="00B05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animEffect transition="in" filter="blinds(horizontal)">
                                      <p:cBhvr>
                                        <p:cTn id="7" dur="500"/>
                                        <p:tgtEl>
                                          <p:spTgt spid="83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7"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152400" y="822325"/>
            <a:ext cx="8839200" cy="3292475"/>
          </a:xfrm>
          <a:prstGeom prst="rect">
            <a:avLst/>
          </a:prstGeom>
          <a:noFill/>
          <a:ln w="9525">
            <a:noFill/>
            <a:miter lim="800000"/>
          </a:ln>
          <a:effectLst/>
        </p:spPr>
        <p:txBody>
          <a:bodyPr anchor="ctr">
            <a:spAutoFit/>
          </a:bodyPr>
          <a:lstStyle/>
          <a:p>
            <a:pPr indent="266700">
              <a:lnSpc>
                <a:spcPct val="125000"/>
              </a:lnSpc>
              <a:buClr>
                <a:srgbClr val="0000FF"/>
              </a:buClr>
            </a:pPr>
            <a:r>
              <a:rPr lang="en-US" altLang="zh-CN" sz="2800" dirty="0">
                <a:solidFill>
                  <a:srgbClr val="C00000"/>
                </a:solidFill>
                <a:latin typeface="黑体" panose="02010609060101010101" pitchFamily="49" charset="-122"/>
                <a:ea typeface="黑体" panose="02010609060101010101" pitchFamily="49" charset="-122"/>
              </a:rPr>
              <a:t>3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卢瑟福提出</a:t>
            </a:r>
            <a:r>
              <a:rPr lang="zh-CN" altLang="en-US" sz="2800" dirty="0">
                <a:solidFill>
                  <a:srgbClr val="FF0000"/>
                </a:solidFill>
                <a:latin typeface="黑体" panose="02010609060101010101" pitchFamily="49" charset="-122"/>
                <a:ea typeface="黑体" panose="02010609060101010101" pitchFamily="49" charset="-122"/>
              </a:rPr>
              <a:t>行星模型</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有核模型</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indent="266700">
              <a:lnSpc>
                <a:spcPct val="125000"/>
              </a:lnSpc>
            </a:pPr>
            <a:r>
              <a:rPr lang="zh-CN" altLang="en-US" sz="2800" b="1" dirty="0">
                <a:solidFill>
                  <a:srgbClr val="C00000"/>
                </a:solidFill>
                <a:latin typeface="Times New Roman" panose="02020603050405020304" pitchFamily="18" charset="0"/>
              </a:rPr>
              <a:t>（</a:t>
            </a:r>
            <a:r>
              <a:rPr lang="en-US" altLang="zh-CN" sz="2800" dirty="0">
                <a:solidFill>
                  <a:srgbClr val="C00000"/>
                </a:solidFill>
                <a:latin typeface="黑体" panose="02010609060101010101" pitchFamily="49" charset="-122"/>
                <a:ea typeface="黑体" panose="02010609060101010101" pitchFamily="49" charset="-122"/>
              </a:rPr>
              <a:t>1</a:t>
            </a:r>
            <a:r>
              <a:rPr lang="zh-CN" altLang="en-US" sz="2800" dirty="0">
                <a:solidFill>
                  <a:srgbClr val="C0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全部正电荷</a:t>
            </a:r>
            <a:r>
              <a:rPr lang="en-US" altLang="zh-CN" sz="2800" dirty="0" err="1">
                <a:latin typeface="黑体" panose="02010609060101010101" pitchFamily="49" charset="-122"/>
                <a:ea typeface="黑体" panose="02010609060101010101" pitchFamily="49" charset="-122"/>
              </a:rPr>
              <a:t>Ze</a:t>
            </a:r>
            <a:r>
              <a:rPr lang="zh-CN" altLang="en-US" sz="2800" dirty="0">
                <a:latin typeface="黑体" panose="02010609060101010101" pitchFamily="49" charset="-122"/>
                <a:ea typeface="黑体" panose="02010609060101010101" pitchFamily="49" charset="-122"/>
              </a:rPr>
              <a:t>集中在原子球体中心，大约占原子体积几万分之一大小的范围内，构成原子核</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indent="266700">
              <a:lnSpc>
                <a:spcPct val="125000"/>
              </a:lnSpc>
            </a:pPr>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原子质量几乎全（</a:t>
            </a:r>
            <a:r>
              <a:rPr lang="en-US" altLang="zh-CN" sz="2800" dirty="0">
                <a:latin typeface="黑体" panose="02010609060101010101" pitchFamily="49" charset="-122"/>
                <a:ea typeface="黑体" panose="02010609060101010101" pitchFamily="49" charset="-122"/>
              </a:rPr>
              <a:t>99.9%</a:t>
            </a:r>
            <a:r>
              <a:rPr lang="zh-CN" altLang="en-US" sz="2800" dirty="0">
                <a:latin typeface="黑体" panose="02010609060101010101" pitchFamily="49" charset="-122"/>
                <a:ea typeface="黑体" panose="02010609060101010101" pitchFamily="49" charset="-122"/>
              </a:rPr>
              <a:t>以上）集中于此</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indent="266700">
              <a:lnSpc>
                <a:spcPct val="125000"/>
              </a:lnSpc>
            </a:pPr>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3</a:t>
            </a:r>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Z</a:t>
            </a:r>
            <a:r>
              <a:rPr lang="zh-CN" altLang="en-US" sz="2800" dirty="0">
                <a:latin typeface="黑体" panose="02010609060101010101" pitchFamily="49" charset="-122"/>
                <a:ea typeface="黑体" panose="02010609060101010101" pitchFamily="49" charset="-122"/>
              </a:rPr>
              <a:t>个电子在核外凭借其与正电荷的库仑力做绕核运动，也就类似于行星那样的运动</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p:txBody>
      </p:sp>
      <p:sp>
        <p:nvSpPr>
          <p:cNvPr id="84995" name="Rectangle 3"/>
          <p:cNvSpPr>
            <a:spLocks noChangeArrowheads="1"/>
          </p:cNvSpPr>
          <p:nvPr/>
        </p:nvSpPr>
        <p:spPr bwMode="auto">
          <a:xfrm>
            <a:off x="152400" y="4243387"/>
            <a:ext cx="8915400" cy="2462213"/>
          </a:xfrm>
          <a:prstGeom prst="rect">
            <a:avLst/>
          </a:prstGeom>
          <a:gradFill rotWithShape="0">
            <a:gsLst>
              <a:gs pos="0">
                <a:srgbClr val="FFFFFF"/>
              </a:gs>
              <a:gs pos="100000">
                <a:schemeClr val="accent1"/>
              </a:gs>
            </a:gsLst>
            <a:lin ang="5400000" scaled="1"/>
          </a:gradFill>
          <a:ln w="9525">
            <a:solidFill>
              <a:schemeClr val="tx2"/>
            </a:solidFill>
            <a:miter lim="800000"/>
            <a:tailEnd type="none" w="sm" len="lg"/>
          </a:ln>
          <a:effectLst/>
        </p:spPr>
        <p:txBody>
          <a:bodyPr wrap="square">
            <a:spAutoFit/>
          </a:bodyPr>
          <a:lstStyle/>
          <a:p>
            <a:pPr>
              <a:lnSpc>
                <a:spcPct val="110000"/>
              </a:lnSpc>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卢瑟福的科学态度大胆而谨慎，但他经过深思熟虑，知道自己所提出的模型很不完善，而且是冒着与经典理论发生冲突的风险，但他笃信自己的看法有坚实的实验依据，勇敢地发表出来，不惜向经典物理挑战。卢瑟福的文章受到大多数同行的冷遇，但玻尔赏识他的文章</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4" name="Text Box 2"/>
          <p:cNvSpPr txBox="1">
            <a:spLocks noChangeArrowheads="1"/>
          </p:cNvSpPr>
          <p:nvPr/>
        </p:nvSpPr>
        <p:spPr bwMode="auto">
          <a:xfrm>
            <a:off x="609600" y="183863"/>
            <a:ext cx="3817938"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二 早期的原子模型</a:t>
            </a:r>
            <a:endParaRPr lang="zh-CN" altLang="en-US" sz="3200" b="1" dirty="0">
              <a:solidFill>
                <a:srgbClr val="00B05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blinds(horizontal)">
                                      <p:cBhvr>
                                        <p:cTn id="7" dur="500"/>
                                        <p:tgtEl>
                                          <p:spTgt spid="84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995"/>
                                        </p:tgtEl>
                                        <p:attrNameLst>
                                          <p:attrName>style.visibility</p:attrName>
                                        </p:attrNameLst>
                                      </p:cBhvr>
                                      <p:to>
                                        <p:strVal val="visible"/>
                                      </p:to>
                                    </p:set>
                                    <p:animEffect transition="in" filter="blinds(horizontal)">
                                      <p:cBhvr>
                                        <p:cTn id="12" dur="5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utoUpdateAnimBg="0"/>
      <p:bldP spid="8499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ext Box 3"/>
          <p:cNvSpPr txBox="1">
            <a:spLocks noChangeArrowheads="1"/>
          </p:cNvSpPr>
          <p:nvPr/>
        </p:nvSpPr>
        <p:spPr bwMode="auto">
          <a:xfrm>
            <a:off x="379413" y="1145275"/>
            <a:ext cx="4419600" cy="584775"/>
          </a:xfrm>
          <a:prstGeom prst="rect">
            <a:avLst/>
          </a:prstGeom>
          <a:noFill/>
          <a:ln w="9525">
            <a:noFill/>
            <a:miter lim="800000"/>
          </a:ln>
          <a:effectLst/>
        </p:spPr>
        <p:txBody>
          <a:bodyPr>
            <a:spAutoFit/>
          </a:bodyPr>
          <a:lstStyle/>
          <a:p>
            <a:pPr>
              <a:spcBef>
                <a:spcPct val="50000"/>
              </a:spcBef>
            </a:pPr>
            <a:r>
              <a:rPr lang="en-US" altLang="zh-CN" sz="3200" b="1" dirty="0">
                <a:latin typeface="黑体" panose="02010609060101010101" pitchFamily="49" charset="-122"/>
                <a:ea typeface="黑体" panose="02010609060101010101" pitchFamily="49" charset="-122"/>
              </a:rPr>
              <a:t>4</a:t>
            </a:r>
            <a:r>
              <a:rPr lang="zh-CN" altLang="en-US" sz="3200" b="1" dirty="0">
                <a:solidFill>
                  <a:srgbClr val="00B050"/>
                </a:solidFill>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经典核模型的困难</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86020" name="Text Box 4"/>
          <p:cNvSpPr txBox="1">
            <a:spLocks noChangeArrowheads="1"/>
          </p:cNvSpPr>
          <p:nvPr/>
        </p:nvSpPr>
        <p:spPr bwMode="auto">
          <a:xfrm>
            <a:off x="379413" y="1873250"/>
            <a:ext cx="5335587" cy="1384995"/>
          </a:xfrm>
          <a:prstGeom prst="rect">
            <a:avLst/>
          </a:prstGeom>
          <a:noFill/>
          <a:ln w="9525">
            <a:noFill/>
            <a:miter lim="800000"/>
          </a:ln>
          <a:effectLst/>
        </p:spPr>
        <p:txBody>
          <a:bodyPr wrap="square">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根据经典电磁理论，电子绕核作匀速圆周运动，作加速运动的电子将不断向外辐射电磁波</a:t>
            </a:r>
            <a:r>
              <a:rPr lang="en-US" altLang="zh-CN" sz="2800" dirty="0">
                <a:latin typeface="黑体" panose="02010609060101010101" pitchFamily="49" charset="-122"/>
                <a:ea typeface="黑体" panose="02010609060101010101" pitchFamily="49" charset="-122"/>
              </a:rPr>
              <a:t>.</a:t>
            </a:r>
            <a:r>
              <a:rPr lang="en-US" altLang="zh-CN" sz="2800" b="1" dirty="0">
                <a:latin typeface="宋体" panose="02010600030101010101" pitchFamily="2" charset="-122"/>
              </a:rPr>
              <a:t>        </a:t>
            </a:r>
            <a:endParaRPr lang="en-US" altLang="zh-CN" sz="2800" b="1" dirty="0">
              <a:latin typeface="宋体" panose="02010600030101010101" pitchFamily="2" charset="-122"/>
            </a:endParaRPr>
          </a:p>
        </p:txBody>
      </p:sp>
      <p:grpSp>
        <p:nvGrpSpPr>
          <p:cNvPr id="2" name="Group 5"/>
          <p:cNvGrpSpPr/>
          <p:nvPr/>
        </p:nvGrpSpPr>
        <p:grpSpPr bwMode="auto">
          <a:xfrm>
            <a:off x="5867400" y="1143000"/>
            <a:ext cx="2971800" cy="2590800"/>
            <a:chOff x="3696" y="720"/>
            <a:chExt cx="1872" cy="1632"/>
          </a:xfrm>
        </p:grpSpPr>
        <p:sp>
          <p:nvSpPr>
            <p:cNvPr id="86022" name="Rectangle 6"/>
            <p:cNvSpPr>
              <a:spLocks noChangeArrowheads="1"/>
            </p:cNvSpPr>
            <p:nvPr/>
          </p:nvSpPr>
          <p:spPr bwMode="auto">
            <a:xfrm>
              <a:off x="3696" y="720"/>
              <a:ext cx="1872" cy="1632"/>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86023" name="Oval 7"/>
            <p:cNvSpPr>
              <a:spLocks noChangeArrowheads="1"/>
            </p:cNvSpPr>
            <p:nvPr/>
          </p:nvSpPr>
          <p:spPr bwMode="auto">
            <a:xfrm>
              <a:off x="3888" y="864"/>
              <a:ext cx="1296" cy="1296"/>
            </a:xfrm>
            <a:prstGeom prst="ellipse">
              <a:avLst/>
            </a:prstGeom>
            <a:noFill/>
            <a:ln w="19050">
              <a:solidFill>
                <a:schemeClr val="tx1"/>
              </a:solidFill>
              <a:round/>
            </a:ln>
            <a:effectLst/>
          </p:spPr>
          <p:txBody>
            <a:bodyPr wrap="none" anchor="ctr"/>
            <a:lstStyle/>
            <a:p>
              <a:endParaRPr lang="zh-CN" altLang="en-US"/>
            </a:p>
          </p:txBody>
        </p:sp>
        <p:sp>
          <p:nvSpPr>
            <p:cNvPr id="86024" name="Oval 8"/>
            <p:cNvSpPr>
              <a:spLocks noChangeArrowheads="1"/>
            </p:cNvSpPr>
            <p:nvPr/>
          </p:nvSpPr>
          <p:spPr bwMode="auto">
            <a:xfrm>
              <a:off x="5136" y="1584"/>
              <a:ext cx="96" cy="96"/>
            </a:xfrm>
            <a:prstGeom prst="ellipse">
              <a:avLst/>
            </a:prstGeom>
            <a:gradFill rotWithShape="0">
              <a:gsLst>
                <a:gs pos="0">
                  <a:schemeClr val="bg1"/>
                </a:gs>
                <a:gs pos="100000">
                  <a:srgbClr val="CCECFF"/>
                </a:gs>
              </a:gsLst>
              <a:path path="shape">
                <a:fillToRect l="50000" t="50000" r="50000" b="50000"/>
              </a:path>
            </a:gradFill>
            <a:ln w="28575">
              <a:solidFill>
                <a:srgbClr val="0000FF"/>
              </a:solidFill>
              <a:round/>
            </a:ln>
            <a:effectLst/>
          </p:spPr>
          <p:txBody>
            <a:bodyPr wrap="none" anchor="ctr"/>
            <a:lstStyle/>
            <a:p>
              <a:endParaRPr lang="zh-CN" altLang="en-US"/>
            </a:p>
          </p:txBody>
        </p:sp>
        <p:sp>
          <p:nvSpPr>
            <p:cNvPr id="86025" name="Line 9"/>
            <p:cNvSpPr>
              <a:spLocks noChangeShapeType="1"/>
            </p:cNvSpPr>
            <p:nvPr/>
          </p:nvSpPr>
          <p:spPr bwMode="auto">
            <a:xfrm flipH="1">
              <a:off x="4080" y="1536"/>
              <a:ext cx="480" cy="480"/>
            </a:xfrm>
            <a:prstGeom prst="line">
              <a:avLst/>
            </a:prstGeom>
            <a:noFill/>
            <a:ln w="19050">
              <a:solidFill>
                <a:schemeClr val="tx1"/>
              </a:solidFill>
              <a:round/>
              <a:tailEnd type="none" w="sm" len="lg"/>
            </a:ln>
            <a:effectLst/>
          </p:spPr>
          <p:txBody>
            <a:bodyPr wrap="none" anchor="ctr"/>
            <a:lstStyle/>
            <a:p>
              <a:endParaRPr lang="zh-CN" altLang="en-US"/>
            </a:p>
          </p:txBody>
        </p:sp>
        <p:sp>
          <p:nvSpPr>
            <p:cNvPr id="86026" name="Line 10"/>
            <p:cNvSpPr>
              <a:spLocks noChangeShapeType="1"/>
            </p:cNvSpPr>
            <p:nvPr/>
          </p:nvSpPr>
          <p:spPr bwMode="auto">
            <a:xfrm flipH="1" flipV="1">
              <a:off x="4752" y="1536"/>
              <a:ext cx="384" cy="96"/>
            </a:xfrm>
            <a:prstGeom prst="line">
              <a:avLst/>
            </a:prstGeom>
            <a:noFill/>
            <a:ln w="28575">
              <a:solidFill>
                <a:srgbClr val="FF0000"/>
              </a:solidFill>
              <a:round/>
              <a:tailEnd type="triangle" w="sm" len="lg"/>
            </a:ln>
            <a:effectLst/>
          </p:spPr>
          <p:txBody>
            <a:bodyPr wrap="none" anchor="ctr"/>
            <a:lstStyle/>
            <a:p>
              <a:endParaRPr lang="zh-CN" altLang="en-US"/>
            </a:p>
          </p:txBody>
        </p:sp>
        <p:sp>
          <p:nvSpPr>
            <p:cNvPr id="86027" name="Line 11"/>
            <p:cNvSpPr>
              <a:spLocks noChangeShapeType="1"/>
            </p:cNvSpPr>
            <p:nvPr/>
          </p:nvSpPr>
          <p:spPr bwMode="auto">
            <a:xfrm flipV="1">
              <a:off x="5184" y="1152"/>
              <a:ext cx="96" cy="432"/>
            </a:xfrm>
            <a:prstGeom prst="line">
              <a:avLst/>
            </a:prstGeom>
            <a:noFill/>
            <a:ln w="28575">
              <a:solidFill>
                <a:srgbClr val="0000FF"/>
              </a:solidFill>
              <a:round/>
              <a:tailEnd type="triangle" w="sm" len="lg"/>
            </a:ln>
            <a:effectLst/>
          </p:spPr>
          <p:txBody>
            <a:bodyPr wrap="none" anchor="ctr"/>
            <a:lstStyle/>
            <a:p>
              <a:endParaRPr lang="zh-CN" altLang="en-US"/>
            </a:p>
          </p:txBody>
        </p:sp>
        <p:graphicFrame>
          <p:nvGraphicFramePr>
            <p:cNvPr id="86028" name="Object 12"/>
            <p:cNvGraphicFramePr>
              <a:graphicFrameLocks noChangeAspect="1"/>
            </p:cNvGraphicFramePr>
            <p:nvPr/>
          </p:nvGraphicFramePr>
          <p:xfrm>
            <a:off x="5091" y="864"/>
            <a:ext cx="267" cy="378"/>
          </p:xfrm>
          <a:graphic>
            <a:graphicData uri="http://schemas.openxmlformats.org/presentationml/2006/ole">
              <mc:AlternateContent xmlns:mc="http://schemas.openxmlformats.org/markup-compatibility/2006">
                <mc:Choice xmlns:v="urn:schemas-microsoft-com:vml" Requires="v">
                  <p:oleObj spid="_x0000_s30721" name="Equation" r:id="rId1" imgW="4064000" imgH="5689600" progId="">
                    <p:embed/>
                  </p:oleObj>
                </mc:Choice>
                <mc:Fallback>
                  <p:oleObj name="Equation" r:id="rId1" imgW="4064000" imgH="5689600" progId="">
                    <p:embed/>
                    <p:pic>
                      <p:nvPicPr>
                        <p:cNvPr id="0" name="图片 30720"/>
                        <p:cNvPicPr>
                          <a:picLocks noChangeAspect="1"/>
                        </p:cNvPicPr>
                        <p:nvPr/>
                      </p:nvPicPr>
                      <p:blipFill>
                        <a:blip r:embed="rId2"/>
                        <a:stretch>
                          <a:fillRect/>
                        </a:stretch>
                      </p:blipFill>
                      <p:spPr>
                        <a:xfrm>
                          <a:off x="5091" y="864"/>
                          <a:ext cx="267" cy="378"/>
                        </a:xfrm>
                        <a:prstGeom prst="rect">
                          <a:avLst/>
                        </a:prstGeom>
                        <a:noFill/>
                        <a:ln w="9525">
                          <a:noFill/>
                        </a:ln>
                      </p:spPr>
                    </p:pic>
                  </p:oleObj>
                </mc:Fallback>
              </mc:AlternateContent>
            </a:graphicData>
          </a:graphic>
        </p:graphicFrame>
        <p:graphicFrame>
          <p:nvGraphicFramePr>
            <p:cNvPr id="86029" name="Object 13"/>
            <p:cNvGraphicFramePr>
              <a:graphicFrameLocks noChangeAspect="1"/>
            </p:cNvGraphicFramePr>
            <p:nvPr/>
          </p:nvGraphicFramePr>
          <p:xfrm>
            <a:off x="4753" y="1156"/>
            <a:ext cx="287" cy="332"/>
          </p:xfrm>
          <a:graphic>
            <a:graphicData uri="http://schemas.openxmlformats.org/presentationml/2006/ole">
              <mc:AlternateContent xmlns:mc="http://schemas.openxmlformats.org/markup-compatibility/2006">
                <mc:Choice xmlns:v="urn:schemas-microsoft-com:vml" Requires="v">
                  <p:oleObj spid="_x0000_s30722" name="公式" r:id="rId3" imgW="7315200" imgH="8534400" progId="">
                    <p:embed/>
                  </p:oleObj>
                </mc:Choice>
                <mc:Fallback>
                  <p:oleObj name="公式" r:id="rId3" imgW="7315200" imgH="8534400" progId="">
                    <p:embed/>
                    <p:pic>
                      <p:nvPicPr>
                        <p:cNvPr id="0" name="图片 30721"/>
                        <p:cNvPicPr>
                          <a:picLocks noChangeAspect="1"/>
                        </p:cNvPicPr>
                        <p:nvPr/>
                      </p:nvPicPr>
                      <p:blipFill>
                        <a:blip r:embed="rId4"/>
                        <a:stretch>
                          <a:fillRect/>
                        </a:stretch>
                      </p:blipFill>
                      <p:spPr>
                        <a:xfrm>
                          <a:off x="4753" y="1156"/>
                          <a:ext cx="287" cy="332"/>
                        </a:xfrm>
                        <a:prstGeom prst="rect">
                          <a:avLst/>
                        </a:prstGeom>
                        <a:noFill/>
                        <a:ln w="9525">
                          <a:noFill/>
                        </a:ln>
                      </p:spPr>
                    </p:pic>
                  </p:oleObj>
                </mc:Fallback>
              </mc:AlternateContent>
            </a:graphicData>
          </a:graphic>
        </p:graphicFrame>
        <p:graphicFrame>
          <p:nvGraphicFramePr>
            <p:cNvPr id="86030" name="Object 14"/>
            <p:cNvGraphicFramePr>
              <a:graphicFrameLocks noChangeAspect="1"/>
            </p:cNvGraphicFramePr>
            <p:nvPr/>
          </p:nvGraphicFramePr>
          <p:xfrm>
            <a:off x="4080" y="1584"/>
            <a:ext cx="256" cy="299"/>
          </p:xfrm>
          <a:graphic>
            <a:graphicData uri="http://schemas.openxmlformats.org/presentationml/2006/ole">
              <mc:AlternateContent xmlns:mc="http://schemas.openxmlformats.org/markup-compatibility/2006">
                <mc:Choice xmlns:v="urn:schemas-microsoft-com:vml" Requires="v">
                  <p:oleObj spid="_x0000_s30723" name="公式" r:id="rId5" imgW="3657600" imgH="4267200" progId="">
                    <p:embed/>
                  </p:oleObj>
                </mc:Choice>
                <mc:Fallback>
                  <p:oleObj name="公式" r:id="rId5" imgW="3657600" imgH="4267200" progId="">
                    <p:embed/>
                    <p:pic>
                      <p:nvPicPr>
                        <p:cNvPr id="0" name="图片 30722"/>
                        <p:cNvPicPr>
                          <a:picLocks noChangeAspect="1"/>
                        </p:cNvPicPr>
                        <p:nvPr/>
                      </p:nvPicPr>
                      <p:blipFill>
                        <a:blip r:embed="rId6"/>
                        <a:stretch>
                          <a:fillRect/>
                        </a:stretch>
                      </p:blipFill>
                      <p:spPr>
                        <a:xfrm>
                          <a:off x="4080" y="1584"/>
                          <a:ext cx="256" cy="299"/>
                        </a:xfrm>
                        <a:prstGeom prst="rect">
                          <a:avLst/>
                        </a:prstGeom>
                        <a:noFill/>
                        <a:ln w="9525">
                          <a:noFill/>
                        </a:ln>
                      </p:spPr>
                    </p:pic>
                  </p:oleObj>
                </mc:Fallback>
              </mc:AlternateContent>
            </a:graphicData>
          </a:graphic>
        </p:graphicFrame>
        <p:graphicFrame>
          <p:nvGraphicFramePr>
            <p:cNvPr id="86031" name="Object 15"/>
            <p:cNvGraphicFramePr>
              <a:graphicFrameLocks noChangeAspect="1"/>
            </p:cNvGraphicFramePr>
            <p:nvPr/>
          </p:nvGraphicFramePr>
          <p:xfrm>
            <a:off x="4948" y="1680"/>
            <a:ext cx="476" cy="274"/>
          </p:xfrm>
          <a:graphic>
            <a:graphicData uri="http://schemas.openxmlformats.org/presentationml/2006/ole">
              <mc:AlternateContent xmlns:mc="http://schemas.openxmlformats.org/markup-compatibility/2006">
                <mc:Choice xmlns:v="urn:schemas-microsoft-com:vml" Requires="v">
                  <p:oleObj spid="_x0000_s30724" name="公式" r:id="rId7" imgW="7924800" imgH="4572000" progId="">
                    <p:embed/>
                  </p:oleObj>
                </mc:Choice>
                <mc:Fallback>
                  <p:oleObj name="公式" r:id="rId7" imgW="7924800" imgH="4572000" progId="">
                    <p:embed/>
                    <p:pic>
                      <p:nvPicPr>
                        <p:cNvPr id="0" name="图片 30723"/>
                        <p:cNvPicPr>
                          <a:picLocks noChangeAspect="1"/>
                        </p:cNvPicPr>
                        <p:nvPr/>
                      </p:nvPicPr>
                      <p:blipFill>
                        <a:blip r:embed="rId8"/>
                        <a:stretch>
                          <a:fillRect/>
                        </a:stretch>
                      </p:blipFill>
                      <p:spPr>
                        <a:xfrm>
                          <a:off x="4948" y="1680"/>
                          <a:ext cx="476" cy="274"/>
                        </a:xfrm>
                        <a:prstGeom prst="rect">
                          <a:avLst/>
                        </a:prstGeom>
                        <a:noFill/>
                        <a:ln w="9525">
                          <a:noFill/>
                        </a:ln>
                      </p:spPr>
                    </p:pic>
                  </p:oleObj>
                </mc:Fallback>
              </mc:AlternateContent>
            </a:graphicData>
          </a:graphic>
        </p:graphicFrame>
        <p:graphicFrame>
          <p:nvGraphicFramePr>
            <p:cNvPr id="86032" name="Object 16"/>
            <p:cNvGraphicFramePr>
              <a:graphicFrameLocks noChangeAspect="1"/>
            </p:cNvGraphicFramePr>
            <p:nvPr/>
          </p:nvGraphicFramePr>
          <p:xfrm>
            <a:off x="4128" y="1180"/>
            <a:ext cx="441" cy="260"/>
          </p:xfrm>
          <a:graphic>
            <a:graphicData uri="http://schemas.openxmlformats.org/presentationml/2006/ole">
              <mc:AlternateContent xmlns:mc="http://schemas.openxmlformats.org/markup-compatibility/2006">
                <mc:Choice xmlns:v="urn:schemas-microsoft-com:vml" Requires="v">
                  <p:oleObj spid="_x0000_s30725" name="公式" r:id="rId9" imgW="8229600" imgH="4876800" progId="">
                    <p:embed/>
                  </p:oleObj>
                </mc:Choice>
                <mc:Fallback>
                  <p:oleObj name="公式" r:id="rId9" imgW="8229600" imgH="4876800" progId="">
                    <p:embed/>
                    <p:pic>
                      <p:nvPicPr>
                        <p:cNvPr id="0" name="图片 30724"/>
                        <p:cNvPicPr>
                          <a:picLocks noChangeAspect="1"/>
                        </p:cNvPicPr>
                        <p:nvPr/>
                      </p:nvPicPr>
                      <p:blipFill>
                        <a:blip r:embed="rId10"/>
                        <a:stretch>
                          <a:fillRect/>
                        </a:stretch>
                      </p:blipFill>
                      <p:spPr>
                        <a:xfrm>
                          <a:off x="4128" y="1180"/>
                          <a:ext cx="441" cy="260"/>
                        </a:xfrm>
                        <a:prstGeom prst="rect">
                          <a:avLst/>
                        </a:prstGeom>
                        <a:noFill/>
                        <a:ln w="9525">
                          <a:noFill/>
                        </a:ln>
                      </p:spPr>
                    </p:pic>
                  </p:oleObj>
                </mc:Fallback>
              </mc:AlternateContent>
            </a:graphicData>
          </a:graphic>
        </p:graphicFrame>
        <p:grpSp>
          <p:nvGrpSpPr>
            <p:cNvPr id="3" name="Group 17"/>
            <p:cNvGrpSpPr/>
            <p:nvPr/>
          </p:nvGrpSpPr>
          <p:grpSpPr bwMode="auto">
            <a:xfrm>
              <a:off x="4416" y="1392"/>
              <a:ext cx="225" cy="288"/>
              <a:chOff x="4416" y="1536"/>
              <a:chExt cx="225" cy="288"/>
            </a:xfrm>
          </p:grpSpPr>
          <p:sp>
            <p:nvSpPr>
              <p:cNvPr id="86034" name="Oval 18"/>
              <p:cNvSpPr>
                <a:spLocks noChangeArrowheads="1"/>
              </p:cNvSpPr>
              <p:nvPr/>
            </p:nvSpPr>
            <p:spPr bwMode="auto">
              <a:xfrm>
                <a:off x="4423" y="1584"/>
                <a:ext cx="192" cy="192"/>
              </a:xfrm>
              <a:prstGeom prst="ellipse">
                <a:avLst/>
              </a:prstGeom>
              <a:gradFill rotWithShape="0">
                <a:gsLst>
                  <a:gs pos="0">
                    <a:schemeClr val="bg1"/>
                  </a:gs>
                  <a:gs pos="100000">
                    <a:srgbClr val="FF9999"/>
                  </a:gs>
                </a:gsLst>
                <a:path path="shape">
                  <a:fillToRect l="50000" t="50000" r="50000" b="50000"/>
                </a:path>
              </a:gradFill>
              <a:ln w="9525">
                <a:solidFill>
                  <a:schemeClr val="tx1"/>
                </a:solidFill>
                <a:round/>
              </a:ln>
              <a:effectLst/>
            </p:spPr>
            <p:txBody>
              <a:bodyPr wrap="none" anchor="ctr"/>
              <a:lstStyle/>
              <a:p>
                <a:endParaRPr lang="zh-CN" altLang="en-US"/>
              </a:p>
            </p:txBody>
          </p:sp>
          <p:sp>
            <p:nvSpPr>
              <p:cNvPr id="86035" name="Text Box 19"/>
              <p:cNvSpPr txBox="1">
                <a:spLocks noChangeArrowheads="1"/>
              </p:cNvSpPr>
              <p:nvPr/>
            </p:nvSpPr>
            <p:spPr bwMode="auto">
              <a:xfrm>
                <a:off x="4416" y="1536"/>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grpSp>
        <p:nvGrpSpPr>
          <p:cNvPr id="4" name="Group 20"/>
          <p:cNvGrpSpPr/>
          <p:nvPr/>
        </p:nvGrpSpPr>
        <p:grpSpPr bwMode="auto">
          <a:xfrm>
            <a:off x="381000" y="3397250"/>
            <a:ext cx="5334000" cy="1830388"/>
            <a:chOff x="240" y="1920"/>
            <a:chExt cx="3360" cy="1153"/>
          </a:xfrm>
        </p:grpSpPr>
        <p:sp>
          <p:nvSpPr>
            <p:cNvPr id="86037" name="Rectangle 21"/>
            <p:cNvSpPr>
              <a:spLocks noChangeArrowheads="1"/>
            </p:cNvSpPr>
            <p:nvPr/>
          </p:nvSpPr>
          <p:spPr bwMode="auto">
            <a:xfrm>
              <a:off x="432" y="1920"/>
              <a:ext cx="3168" cy="327"/>
            </a:xfrm>
            <a:prstGeom prst="rect">
              <a:avLst/>
            </a:prstGeom>
            <a:noFill/>
            <a:ln w="9525">
              <a:noFill/>
              <a:miter lim="800000"/>
              <a:tailEnd type="none" w="sm" len="lg"/>
            </a:ln>
            <a:effectLst/>
          </p:spPr>
          <p:txBody>
            <a:bodyPr>
              <a:spAutoFit/>
            </a:bodyPr>
            <a:lstStyle/>
            <a:p>
              <a:pPr>
                <a:spcBef>
                  <a:spcPct val="50000"/>
                </a:spcBef>
                <a:buFontTx/>
                <a:buBlip>
                  <a:blip r:embed="rId11"/>
                </a:buBlip>
              </a:pPr>
              <a:r>
                <a:rPr lang="en-US" altLang="zh-CN" sz="2800" b="1" dirty="0">
                  <a:latin typeface="宋体" panose="02010600030101010101" pitchFamily="2" charset="-122"/>
                </a:rPr>
                <a:t> </a:t>
              </a:r>
              <a:r>
                <a:rPr lang="zh-CN" altLang="en-US" sz="2800" dirty="0">
                  <a:latin typeface="黑体" panose="02010609060101010101" pitchFamily="49" charset="-122"/>
                  <a:ea typeface="黑体" panose="02010609060101010101" pitchFamily="49" charset="-122"/>
                </a:rPr>
                <a:t>原子不断地向外辐射能量</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sp>
          <p:nvSpPr>
            <p:cNvPr id="86038" name="Rectangle 22"/>
            <p:cNvSpPr>
              <a:spLocks noChangeArrowheads="1"/>
            </p:cNvSpPr>
            <p:nvPr/>
          </p:nvSpPr>
          <p:spPr bwMode="auto">
            <a:xfrm>
              <a:off x="240" y="2208"/>
              <a:ext cx="3360" cy="865"/>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能量逐渐减小，电子绕核旋转的频率也逐渐改变，发射光谱应是连续谱；</a:t>
              </a:r>
              <a:endParaRPr lang="zh-CN" altLang="en-US" sz="2800" dirty="0">
                <a:latin typeface="黑体" panose="02010609060101010101" pitchFamily="49" charset="-122"/>
                <a:ea typeface="黑体" panose="02010609060101010101" pitchFamily="49" charset="-122"/>
              </a:endParaRPr>
            </a:p>
          </p:txBody>
        </p:sp>
      </p:grpSp>
      <p:grpSp>
        <p:nvGrpSpPr>
          <p:cNvPr id="5" name="Group 23"/>
          <p:cNvGrpSpPr/>
          <p:nvPr/>
        </p:nvGrpSpPr>
        <p:grpSpPr bwMode="auto">
          <a:xfrm>
            <a:off x="457200" y="5302250"/>
            <a:ext cx="5410200" cy="1403350"/>
            <a:chOff x="288" y="3120"/>
            <a:chExt cx="3408" cy="884"/>
          </a:xfrm>
        </p:grpSpPr>
        <p:sp>
          <p:nvSpPr>
            <p:cNvPr id="86040" name="Rectangle 24"/>
            <p:cNvSpPr>
              <a:spLocks noChangeArrowheads="1"/>
            </p:cNvSpPr>
            <p:nvPr/>
          </p:nvSpPr>
          <p:spPr bwMode="auto">
            <a:xfrm>
              <a:off x="384" y="3120"/>
              <a:ext cx="3168" cy="327"/>
            </a:xfrm>
            <a:prstGeom prst="rect">
              <a:avLst/>
            </a:prstGeom>
            <a:noFill/>
            <a:ln w="9525">
              <a:noFill/>
              <a:miter lim="800000"/>
              <a:tailEnd type="none" w="sm" len="lg"/>
            </a:ln>
            <a:effectLst/>
          </p:spPr>
          <p:txBody>
            <a:bodyPr>
              <a:spAutoFit/>
            </a:bodyPr>
            <a:lstStyle/>
            <a:p>
              <a:pPr>
                <a:spcBef>
                  <a:spcPct val="50000"/>
                </a:spcBef>
                <a:buFontTx/>
                <a:buBlip>
                  <a:blip r:embed="rId11"/>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由于原子总能量减小，电子</a:t>
              </a:r>
              <a:endParaRPr lang="zh-CN" altLang="en-US" sz="2800" dirty="0">
                <a:latin typeface="黑体" panose="02010609060101010101" pitchFamily="49" charset="-122"/>
                <a:ea typeface="黑体" panose="02010609060101010101" pitchFamily="49" charset="-122"/>
              </a:endParaRPr>
            </a:p>
          </p:txBody>
        </p:sp>
        <p:sp>
          <p:nvSpPr>
            <p:cNvPr id="86041" name="Rectangle 25"/>
            <p:cNvSpPr>
              <a:spLocks noChangeArrowheads="1"/>
            </p:cNvSpPr>
            <p:nvPr/>
          </p:nvSpPr>
          <p:spPr bwMode="auto">
            <a:xfrm>
              <a:off x="288" y="3408"/>
              <a:ext cx="3408" cy="596"/>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将逐渐的接近原子核而后相遇，原子不稳定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grpSp>
        <p:nvGrpSpPr>
          <p:cNvPr id="6" name="Group 26"/>
          <p:cNvGrpSpPr/>
          <p:nvPr/>
        </p:nvGrpSpPr>
        <p:grpSpPr bwMode="auto">
          <a:xfrm>
            <a:off x="5867400" y="4038600"/>
            <a:ext cx="2971800" cy="2438400"/>
            <a:chOff x="3696" y="2544"/>
            <a:chExt cx="1872" cy="1536"/>
          </a:xfrm>
        </p:grpSpPr>
        <p:sp>
          <p:nvSpPr>
            <p:cNvPr id="86043" name="Rectangle 27"/>
            <p:cNvSpPr>
              <a:spLocks noChangeArrowheads="1"/>
            </p:cNvSpPr>
            <p:nvPr/>
          </p:nvSpPr>
          <p:spPr bwMode="auto">
            <a:xfrm>
              <a:off x="3696" y="2544"/>
              <a:ext cx="1872" cy="1536"/>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86044" name="Freeform 28"/>
            <p:cNvSpPr/>
            <p:nvPr/>
          </p:nvSpPr>
          <p:spPr bwMode="auto">
            <a:xfrm>
              <a:off x="3936" y="2981"/>
              <a:ext cx="1399" cy="905"/>
            </a:xfrm>
            <a:custGeom>
              <a:avLst/>
              <a:gdLst/>
              <a:ahLst/>
              <a:cxnLst>
                <a:cxn ang="0">
                  <a:pos x="0" y="4"/>
                </a:cxn>
                <a:cxn ang="0">
                  <a:pos x="66" y="277"/>
                </a:cxn>
                <a:cxn ang="0">
                  <a:pos x="198" y="559"/>
                </a:cxn>
                <a:cxn ang="0">
                  <a:pos x="504" y="817"/>
                </a:cxn>
                <a:cxn ang="0">
                  <a:pos x="972" y="883"/>
                </a:cxn>
                <a:cxn ang="0">
                  <a:pos x="1314" y="685"/>
                </a:cxn>
                <a:cxn ang="0">
                  <a:pos x="1398" y="403"/>
                </a:cxn>
                <a:cxn ang="0">
                  <a:pos x="1308" y="127"/>
                </a:cxn>
                <a:cxn ang="0">
                  <a:pos x="1134" y="19"/>
                </a:cxn>
                <a:cxn ang="0">
                  <a:pos x="954" y="13"/>
                </a:cxn>
                <a:cxn ang="0">
                  <a:pos x="828" y="91"/>
                </a:cxn>
                <a:cxn ang="0">
                  <a:pos x="774" y="199"/>
                </a:cxn>
                <a:cxn ang="0">
                  <a:pos x="774" y="319"/>
                </a:cxn>
                <a:cxn ang="0">
                  <a:pos x="821" y="475"/>
                </a:cxn>
              </a:cxnLst>
              <a:rect l="0" t="0" r="r" b="b"/>
              <a:pathLst>
                <a:path w="1399" h="905">
                  <a:moveTo>
                    <a:pt x="0" y="4"/>
                  </a:moveTo>
                  <a:cubicBezTo>
                    <a:pt x="11" y="49"/>
                    <a:pt x="33" y="185"/>
                    <a:pt x="66" y="277"/>
                  </a:cubicBezTo>
                  <a:cubicBezTo>
                    <a:pt x="99" y="369"/>
                    <a:pt x="125" y="469"/>
                    <a:pt x="198" y="559"/>
                  </a:cubicBezTo>
                  <a:cubicBezTo>
                    <a:pt x="271" y="649"/>
                    <a:pt x="375" y="763"/>
                    <a:pt x="504" y="817"/>
                  </a:cubicBezTo>
                  <a:cubicBezTo>
                    <a:pt x="633" y="871"/>
                    <a:pt x="837" y="905"/>
                    <a:pt x="972" y="883"/>
                  </a:cubicBezTo>
                  <a:cubicBezTo>
                    <a:pt x="1107" y="861"/>
                    <a:pt x="1243" y="765"/>
                    <a:pt x="1314" y="685"/>
                  </a:cubicBezTo>
                  <a:cubicBezTo>
                    <a:pt x="1385" y="605"/>
                    <a:pt x="1399" y="496"/>
                    <a:pt x="1398" y="403"/>
                  </a:cubicBezTo>
                  <a:cubicBezTo>
                    <a:pt x="1397" y="310"/>
                    <a:pt x="1352" y="191"/>
                    <a:pt x="1308" y="127"/>
                  </a:cubicBezTo>
                  <a:cubicBezTo>
                    <a:pt x="1264" y="63"/>
                    <a:pt x="1193" y="38"/>
                    <a:pt x="1134" y="19"/>
                  </a:cubicBezTo>
                  <a:cubicBezTo>
                    <a:pt x="1075" y="0"/>
                    <a:pt x="1005" y="1"/>
                    <a:pt x="954" y="13"/>
                  </a:cubicBezTo>
                  <a:cubicBezTo>
                    <a:pt x="903" y="25"/>
                    <a:pt x="858" y="60"/>
                    <a:pt x="828" y="91"/>
                  </a:cubicBezTo>
                  <a:cubicBezTo>
                    <a:pt x="798" y="122"/>
                    <a:pt x="783" y="161"/>
                    <a:pt x="774" y="199"/>
                  </a:cubicBezTo>
                  <a:cubicBezTo>
                    <a:pt x="765" y="237"/>
                    <a:pt x="766" y="273"/>
                    <a:pt x="774" y="319"/>
                  </a:cubicBezTo>
                  <a:cubicBezTo>
                    <a:pt x="782" y="365"/>
                    <a:pt x="811" y="443"/>
                    <a:pt x="821" y="475"/>
                  </a:cubicBezTo>
                </a:path>
              </a:pathLst>
            </a:custGeom>
            <a:noFill/>
            <a:ln w="28575" cmpd="sng">
              <a:solidFill>
                <a:srgbClr val="FF0000"/>
              </a:solidFill>
              <a:round/>
              <a:headEnd type="none" w="med" len="med"/>
              <a:tailEnd type="triangle" w="sm" len="lg"/>
            </a:ln>
            <a:effectLst/>
          </p:spPr>
          <p:txBody>
            <a:bodyPr wrap="none" anchor="ctr"/>
            <a:lstStyle/>
            <a:p>
              <a:endParaRPr lang="zh-CN" altLang="en-US"/>
            </a:p>
          </p:txBody>
        </p:sp>
        <p:graphicFrame>
          <p:nvGraphicFramePr>
            <p:cNvPr id="86045" name="Object 29"/>
            <p:cNvGraphicFramePr>
              <a:graphicFrameLocks noChangeAspect="1"/>
            </p:cNvGraphicFramePr>
            <p:nvPr/>
          </p:nvGraphicFramePr>
          <p:xfrm>
            <a:off x="3781" y="2674"/>
            <a:ext cx="443" cy="256"/>
          </p:xfrm>
          <a:graphic>
            <a:graphicData uri="http://schemas.openxmlformats.org/presentationml/2006/ole">
              <mc:AlternateContent xmlns:mc="http://schemas.openxmlformats.org/markup-compatibility/2006">
                <mc:Choice xmlns:v="urn:schemas-microsoft-com:vml" Requires="v">
                  <p:oleObj spid="_x0000_s30726" name="Equation" r:id="rId12" imgW="7924800" imgH="4572000" progId="">
                    <p:embed/>
                  </p:oleObj>
                </mc:Choice>
                <mc:Fallback>
                  <p:oleObj name="Equation" r:id="rId12" imgW="7924800" imgH="4572000" progId="">
                    <p:embed/>
                    <p:pic>
                      <p:nvPicPr>
                        <p:cNvPr id="0" name="图片 30725"/>
                        <p:cNvPicPr>
                          <a:picLocks noChangeAspect="1"/>
                        </p:cNvPicPr>
                        <p:nvPr/>
                      </p:nvPicPr>
                      <p:blipFill>
                        <a:blip r:embed="rId13"/>
                        <a:stretch>
                          <a:fillRect/>
                        </a:stretch>
                      </p:blipFill>
                      <p:spPr>
                        <a:xfrm>
                          <a:off x="3781" y="2674"/>
                          <a:ext cx="443" cy="256"/>
                        </a:xfrm>
                        <a:prstGeom prst="rect">
                          <a:avLst/>
                        </a:prstGeom>
                        <a:noFill/>
                        <a:ln w="9525">
                          <a:noFill/>
                        </a:ln>
                      </p:spPr>
                    </p:pic>
                  </p:oleObj>
                </mc:Fallback>
              </mc:AlternateContent>
            </a:graphicData>
          </a:graphic>
        </p:graphicFrame>
        <p:grpSp>
          <p:nvGrpSpPr>
            <p:cNvPr id="7" name="Group 30"/>
            <p:cNvGrpSpPr/>
            <p:nvPr/>
          </p:nvGrpSpPr>
          <p:grpSpPr bwMode="auto">
            <a:xfrm>
              <a:off x="4671" y="3408"/>
              <a:ext cx="225" cy="288"/>
              <a:chOff x="4416" y="1536"/>
              <a:chExt cx="225" cy="288"/>
            </a:xfrm>
          </p:grpSpPr>
          <p:sp>
            <p:nvSpPr>
              <p:cNvPr id="86047" name="Oval 31"/>
              <p:cNvSpPr>
                <a:spLocks noChangeArrowheads="1"/>
              </p:cNvSpPr>
              <p:nvPr/>
            </p:nvSpPr>
            <p:spPr bwMode="auto">
              <a:xfrm>
                <a:off x="4423" y="1584"/>
                <a:ext cx="192" cy="192"/>
              </a:xfrm>
              <a:prstGeom prst="ellipse">
                <a:avLst/>
              </a:prstGeom>
              <a:gradFill rotWithShape="0">
                <a:gsLst>
                  <a:gs pos="0">
                    <a:schemeClr val="bg1"/>
                  </a:gs>
                  <a:gs pos="100000">
                    <a:srgbClr val="FF9999"/>
                  </a:gs>
                </a:gsLst>
                <a:path path="shape">
                  <a:fillToRect l="50000" t="50000" r="50000" b="50000"/>
                </a:path>
              </a:gradFill>
              <a:ln w="9525">
                <a:solidFill>
                  <a:schemeClr val="tx1"/>
                </a:solidFill>
                <a:round/>
              </a:ln>
              <a:effectLst/>
            </p:spPr>
            <p:txBody>
              <a:bodyPr wrap="none" anchor="ctr"/>
              <a:lstStyle/>
              <a:p>
                <a:endParaRPr lang="zh-CN" altLang="en-US"/>
              </a:p>
            </p:txBody>
          </p:sp>
          <p:sp>
            <p:nvSpPr>
              <p:cNvPr id="86048" name="Text Box 32"/>
              <p:cNvSpPr txBox="1">
                <a:spLocks noChangeArrowheads="1"/>
              </p:cNvSpPr>
              <p:nvPr/>
            </p:nvSpPr>
            <p:spPr bwMode="auto">
              <a:xfrm>
                <a:off x="4416" y="1536"/>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sp>
          <p:nvSpPr>
            <p:cNvPr id="86049" name="Oval 33"/>
            <p:cNvSpPr>
              <a:spLocks noChangeArrowheads="1"/>
            </p:cNvSpPr>
            <p:nvPr/>
          </p:nvSpPr>
          <p:spPr bwMode="auto">
            <a:xfrm>
              <a:off x="3888" y="2928"/>
              <a:ext cx="96" cy="96"/>
            </a:xfrm>
            <a:prstGeom prst="ellipse">
              <a:avLst/>
            </a:prstGeom>
            <a:gradFill rotWithShape="0">
              <a:gsLst>
                <a:gs pos="0">
                  <a:schemeClr val="bg1"/>
                </a:gs>
                <a:gs pos="100000">
                  <a:srgbClr val="CCECFF"/>
                </a:gs>
              </a:gsLst>
              <a:path path="shape">
                <a:fillToRect l="50000" t="50000" r="50000" b="50000"/>
              </a:path>
            </a:gradFill>
            <a:ln w="28575">
              <a:solidFill>
                <a:srgbClr val="0000FF"/>
              </a:solidFill>
              <a:round/>
            </a:ln>
            <a:effectLst/>
          </p:spPr>
          <p:txBody>
            <a:bodyPr wrap="none" anchor="ctr"/>
            <a:lstStyle/>
            <a:p>
              <a:endParaRPr lang="zh-CN" altLang="en-US"/>
            </a:p>
          </p:txBody>
        </p:sp>
        <p:graphicFrame>
          <p:nvGraphicFramePr>
            <p:cNvPr id="86050" name="Object 34"/>
            <p:cNvGraphicFramePr>
              <a:graphicFrameLocks noChangeAspect="1"/>
            </p:cNvGraphicFramePr>
            <p:nvPr/>
          </p:nvGraphicFramePr>
          <p:xfrm>
            <a:off x="4224" y="3312"/>
            <a:ext cx="441" cy="260"/>
          </p:xfrm>
          <a:graphic>
            <a:graphicData uri="http://schemas.openxmlformats.org/presentationml/2006/ole">
              <mc:AlternateContent xmlns:mc="http://schemas.openxmlformats.org/markup-compatibility/2006">
                <mc:Choice xmlns:v="urn:schemas-microsoft-com:vml" Requires="v">
                  <p:oleObj spid="_x0000_s30727" name="公式" r:id="rId14" imgW="8229600" imgH="4876800" progId="">
                    <p:embed/>
                  </p:oleObj>
                </mc:Choice>
                <mc:Fallback>
                  <p:oleObj name="公式" r:id="rId14" imgW="8229600" imgH="4876800" progId="">
                    <p:embed/>
                    <p:pic>
                      <p:nvPicPr>
                        <p:cNvPr id="0" name="图片 30726"/>
                        <p:cNvPicPr>
                          <a:picLocks noChangeAspect="1"/>
                        </p:cNvPicPr>
                        <p:nvPr/>
                      </p:nvPicPr>
                      <p:blipFill>
                        <a:blip r:embed="rId10"/>
                        <a:stretch>
                          <a:fillRect/>
                        </a:stretch>
                      </p:blipFill>
                      <p:spPr>
                        <a:xfrm>
                          <a:off x="4224" y="3312"/>
                          <a:ext cx="441" cy="260"/>
                        </a:xfrm>
                        <a:prstGeom prst="rect">
                          <a:avLst/>
                        </a:prstGeom>
                        <a:noFill/>
                        <a:ln w="9525">
                          <a:noFill/>
                        </a:ln>
                      </p:spPr>
                    </p:pic>
                  </p:oleObj>
                </mc:Fallback>
              </mc:AlternateContent>
            </a:graphicData>
          </a:graphic>
        </p:graphicFrame>
      </p:grpSp>
      <p:sp>
        <p:nvSpPr>
          <p:cNvPr id="34" name="Text Box 2"/>
          <p:cNvSpPr txBox="1">
            <a:spLocks noChangeArrowheads="1"/>
          </p:cNvSpPr>
          <p:nvPr/>
        </p:nvSpPr>
        <p:spPr bwMode="auto">
          <a:xfrm>
            <a:off x="609600" y="183863"/>
            <a:ext cx="3817938" cy="584775"/>
          </a:xfrm>
          <a:prstGeom prst="rect">
            <a:avLst/>
          </a:prstGeom>
          <a:noFill/>
          <a:ln w="9525">
            <a:noFill/>
            <a:miter lim="800000"/>
            <a:tailEnd type="none" w="sm" len="lg"/>
          </a:ln>
          <a:effectLst/>
        </p:spPr>
        <p:txBody>
          <a:bodyPr wrap="square">
            <a:spAutoFit/>
          </a:bodyPr>
          <a:lstStyle/>
          <a:p>
            <a:pPr>
              <a:spcBef>
                <a:spcPct val="50000"/>
              </a:spcBef>
            </a:pPr>
            <a:r>
              <a:rPr lang="zh-CN" altLang="en-US" sz="3200" b="1" dirty="0">
                <a:solidFill>
                  <a:srgbClr val="00B050"/>
                </a:solidFill>
                <a:ea typeface="黑体" panose="02010609060101010101" pitchFamily="49" charset="-122"/>
              </a:rPr>
              <a:t>二 早期的原子模型</a:t>
            </a:r>
            <a:endParaRPr lang="zh-CN" altLang="en-US" sz="3200" b="1" dirty="0">
              <a:solidFill>
                <a:srgbClr val="00B05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blinds(horizontal)">
                                      <p:cBhvr>
                                        <p:cTn id="7" dur="500"/>
                                        <p:tgtEl>
                                          <p:spTgt spid="860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20"/>
                                        </p:tgtEl>
                                        <p:attrNameLst>
                                          <p:attrName>style.visibility</p:attrName>
                                        </p:attrNameLst>
                                      </p:cBhvr>
                                      <p:to>
                                        <p:strVal val="visible"/>
                                      </p:to>
                                    </p:set>
                                    <p:animEffect transition="in" filter="blinds(horizontal)">
                                      <p:cBhvr>
                                        <p:cTn id="17" dur="500"/>
                                        <p:tgtEl>
                                          <p:spTgt spid="860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ou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utoUpdateAnimBg="0"/>
      <p:bldP spid="86020"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457200" y="928687"/>
            <a:ext cx="41910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玻尔的三个假设</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87043" name="Text Box 3"/>
          <p:cNvSpPr txBox="1">
            <a:spLocks noChangeArrowheads="1"/>
          </p:cNvSpPr>
          <p:nvPr/>
        </p:nvSpPr>
        <p:spPr bwMode="auto">
          <a:xfrm>
            <a:off x="152400" y="1370012"/>
            <a:ext cx="8991600" cy="1373188"/>
          </a:xfrm>
          <a:prstGeom prst="rect">
            <a:avLst/>
          </a:prstGeom>
          <a:noFill/>
          <a:ln w="9525">
            <a:noFill/>
            <a:miter lim="800000"/>
          </a:ln>
          <a:effectLst/>
        </p:spPr>
        <p:txBody>
          <a:bodyPr>
            <a:spAutoFit/>
          </a:bodyPr>
          <a:lstStyle/>
          <a:p>
            <a:pPr>
              <a:spcBef>
                <a:spcPct val="50000"/>
              </a:spcBef>
            </a:pPr>
            <a:r>
              <a:rPr lang="en-US" altLang="zh-CN" sz="2800" b="1" dirty="0">
                <a:latin typeface="宋体" panose="02010600030101010101" pitchFamily="2" charset="-122"/>
              </a:rPr>
              <a:t>    </a:t>
            </a:r>
            <a:r>
              <a:rPr lang="zh-CN" altLang="en-US" sz="2800" dirty="0">
                <a:solidFill>
                  <a:srgbClr val="CC0000"/>
                </a:solidFill>
                <a:latin typeface="黑体" panose="02010609060101010101" pitchFamily="49" charset="-122"/>
                <a:ea typeface="黑体" panose="02010609060101010101" pitchFamily="49" charset="-122"/>
              </a:rPr>
              <a:t>假设一</a:t>
            </a:r>
            <a:r>
              <a:rPr lang="zh-CN" altLang="en-US" sz="2800" dirty="0">
                <a:latin typeface="黑体" panose="02010609060101010101" pitchFamily="49" charset="-122"/>
                <a:ea typeface="黑体" panose="02010609060101010101" pitchFamily="49" charset="-122"/>
              </a:rPr>
              <a:t>  电子在原子中，可以在一些</a:t>
            </a:r>
            <a:r>
              <a:rPr lang="zh-CN" altLang="en-US" sz="2800" dirty="0">
                <a:solidFill>
                  <a:srgbClr val="CC0000"/>
                </a:solidFill>
                <a:latin typeface="黑体" panose="02010609060101010101" pitchFamily="49" charset="-122"/>
                <a:ea typeface="黑体" panose="02010609060101010101" pitchFamily="49" charset="-122"/>
              </a:rPr>
              <a:t>特定</a:t>
            </a:r>
            <a:r>
              <a:rPr lang="zh-CN" altLang="en-US" sz="2800" dirty="0">
                <a:latin typeface="黑体" panose="02010609060101010101" pitchFamily="49" charset="-122"/>
                <a:ea typeface="黑体" panose="02010609060101010101" pitchFamily="49" charset="-122"/>
              </a:rPr>
              <a:t>的轨道上运动而</a:t>
            </a:r>
            <a:r>
              <a:rPr lang="zh-CN" altLang="en-US" sz="2800" dirty="0">
                <a:solidFill>
                  <a:srgbClr val="CC0000"/>
                </a:solidFill>
                <a:latin typeface="黑体" panose="02010609060101010101" pitchFamily="49" charset="-122"/>
                <a:ea typeface="黑体" panose="02010609060101010101" pitchFamily="49" charset="-122"/>
              </a:rPr>
              <a:t>不</a:t>
            </a:r>
            <a:r>
              <a:rPr lang="zh-CN" altLang="en-US" sz="2800" dirty="0">
                <a:latin typeface="黑体" panose="02010609060101010101" pitchFamily="49" charset="-122"/>
                <a:ea typeface="黑体" panose="02010609060101010101" pitchFamily="49" charset="-122"/>
              </a:rPr>
              <a:t>辐射电磁波，这时原子处于</a:t>
            </a:r>
            <a:r>
              <a:rPr lang="zh-CN" altLang="en-US" sz="2800" dirty="0">
                <a:solidFill>
                  <a:srgbClr val="CC0000"/>
                </a:solidFill>
                <a:latin typeface="黑体" panose="02010609060101010101" pitchFamily="49" charset="-122"/>
                <a:ea typeface="黑体" panose="02010609060101010101" pitchFamily="49" charset="-122"/>
              </a:rPr>
              <a:t>稳定</a:t>
            </a:r>
            <a:r>
              <a:rPr lang="zh-CN" altLang="en-US" sz="2800" dirty="0">
                <a:latin typeface="黑体" panose="02010609060101010101" pitchFamily="49" charset="-122"/>
                <a:ea typeface="黑体" panose="02010609060101010101" pitchFamily="49" charset="-122"/>
              </a:rPr>
              <a:t>状态（</a:t>
            </a:r>
            <a:r>
              <a:rPr lang="zh-CN" altLang="en-US" sz="2800" dirty="0">
                <a:solidFill>
                  <a:srgbClr val="CC0000"/>
                </a:solidFill>
                <a:latin typeface="黑体" panose="02010609060101010101" pitchFamily="49" charset="-122"/>
                <a:ea typeface="黑体" panose="02010609060101010101" pitchFamily="49" charset="-122"/>
              </a:rPr>
              <a:t>定态</a:t>
            </a:r>
            <a:r>
              <a:rPr lang="zh-CN" altLang="en-US" sz="2800" dirty="0">
                <a:latin typeface="黑体" panose="02010609060101010101" pitchFamily="49" charset="-122"/>
                <a:ea typeface="黑体" panose="02010609060101010101" pitchFamily="49" charset="-122"/>
              </a:rPr>
              <a:t>），并具有一定的能量</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grpSp>
        <p:nvGrpSpPr>
          <p:cNvPr id="2" name="Group 4"/>
          <p:cNvGrpSpPr/>
          <p:nvPr/>
        </p:nvGrpSpPr>
        <p:grpSpPr bwMode="auto">
          <a:xfrm>
            <a:off x="685800" y="3632200"/>
            <a:ext cx="5181600" cy="1092200"/>
            <a:chOff x="432" y="2336"/>
            <a:chExt cx="3264" cy="688"/>
          </a:xfrm>
        </p:grpSpPr>
        <p:sp>
          <p:nvSpPr>
            <p:cNvPr id="87045" name="Rectangle 5"/>
            <p:cNvSpPr>
              <a:spLocks noChangeArrowheads="1"/>
            </p:cNvSpPr>
            <p:nvPr/>
          </p:nvSpPr>
          <p:spPr bwMode="auto">
            <a:xfrm>
              <a:off x="432" y="2352"/>
              <a:ext cx="3264" cy="672"/>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ln>
            <a:effectLst/>
          </p:spPr>
          <p:txBody>
            <a:bodyPr wrap="none" anchor="ctr"/>
            <a:lstStyle/>
            <a:p>
              <a:endParaRPr lang="zh-CN" altLang="en-US"/>
            </a:p>
          </p:txBody>
        </p:sp>
        <p:graphicFrame>
          <p:nvGraphicFramePr>
            <p:cNvPr id="87046" name="Object 6"/>
            <p:cNvGraphicFramePr>
              <a:graphicFrameLocks noChangeAspect="1"/>
            </p:cNvGraphicFramePr>
            <p:nvPr/>
          </p:nvGraphicFramePr>
          <p:xfrm>
            <a:off x="1627" y="2336"/>
            <a:ext cx="1986" cy="688"/>
          </p:xfrm>
          <a:graphic>
            <a:graphicData uri="http://schemas.openxmlformats.org/presentationml/2006/ole">
              <mc:AlternateContent xmlns:mc="http://schemas.openxmlformats.org/markup-compatibility/2006">
                <mc:Choice xmlns:v="urn:schemas-microsoft-com:vml" Requires="v">
                  <p:oleObj spid="_x0000_s31745" name="Equation" r:id="rId1" imgW="24079200" imgH="9448800" progId="">
                    <p:embed/>
                  </p:oleObj>
                </mc:Choice>
                <mc:Fallback>
                  <p:oleObj name="Equation" r:id="rId1" imgW="24079200" imgH="9448800" progId="">
                    <p:embed/>
                    <p:pic>
                      <p:nvPicPr>
                        <p:cNvPr id="0" name="图片 31744"/>
                        <p:cNvPicPr>
                          <a:picLocks noChangeAspect="1"/>
                        </p:cNvPicPr>
                        <p:nvPr/>
                      </p:nvPicPr>
                      <p:blipFill>
                        <a:blip r:embed="rId2"/>
                        <a:stretch>
                          <a:fillRect/>
                        </a:stretch>
                      </p:blipFill>
                      <p:spPr>
                        <a:xfrm>
                          <a:off x="1627" y="2336"/>
                          <a:ext cx="1986" cy="688"/>
                        </a:xfrm>
                        <a:prstGeom prst="rect">
                          <a:avLst/>
                        </a:prstGeom>
                        <a:noFill/>
                        <a:ln w="9525">
                          <a:noFill/>
                        </a:ln>
                      </p:spPr>
                    </p:pic>
                  </p:oleObj>
                </mc:Fallback>
              </mc:AlternateContent>
            </a:graphicData>
          </a:graphic>
        </p:graphicFrame>
        <p:sp>
          <p:nvSpPr>
            <p:cNvPr id="87047" name="Text Box 7"/>
            <p:cNvSpPr txBox="1">
              <a:spLocks noChangeArrowheads="1"/>
            </p:cNvSpPr>
            <p:nvPr/>
          </p:nvSpPr>
          <p:spPr bwMode="auto">
            <a:xfrm>
              <a:off x="432" y="2496"/>
              <a:ext cx="2448"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量子化条件</a:t>
              </a:r>
              <a:endParaRPr lang="zh-CN" altLang="en-US" sz="2800" dirty="0">
                <a:latin typeface="黑体" panose="02010609060101010101" pitchFamily="49" charset="-122"/>
                <a:ea typeface="黑体" panose="02010609060101010101" pitchFamily="49" charset="-122"/>
              </a:endParaRPr>
            </a:p>
          </p:txBody>
        </p:sp>
      </p:grpSp>
      <p:grpSp>
        <p:nvGrpSpPr>
          <p:cNvPr id="3" name="Group 8"/>
          <p:cNvGrpSpPr/>
          <p:nvPr/>
        </p:nvGrpSpPr>
        <p:grpSpPr bwMode="auto">
          <a:xfrm>
            <a:off x="2057400" y="5715000"/>
            <a:ext cx="4800600" cy="762000"/>
            <a:chOff x="1296" y="3648"/>
            <a:chExt cx="3024" cy="480"/>
          </a:xfrm>
        </p:grpSpPr>
        <p:sp>
          <p:nvSpPr>
            <p:cNvPr id="87049" name="Rectangle 9"/>
            <p:cNvSpPr>
              <a:spLocks noChangeArrowheads="1"/>
            </p:cNvSpPr>
            <p:nvPr/>
          </p:nvSpPr>
          <p:spPr bwMode="auto">
            <a:xfrm>
              <a:off x="1296" y="3648"/>
              <a:ext cx="3024" cy="48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ln>
            <a:effectLst/>
          </p:spPr>
          <p:txBody>
            <a:bodyPr wrap="none" anchor="ctr"/>
            <a:lstStyle/>
            <a:p>
              <a:endParaRPr lang="zh-CN" altLang="en-US"/>
            </a:p>
          </p:txBody>
        </p:sp>
        <p:graphicFrame>
          <p:nvGraphicFramePr>
            <p:cNvPr id="87050" name="Object 10"/>
            <p:cNvGraphicFramePr>
              <a:graphicFrameLocks noChangeAspect="1"/>
            </p:cNvGraphicFramePr>
            <p:nvPr/>
          </p:nvGraphicFramePr>
          <p:xfrm>
            <a:off x="2544" y="3700"/>
            <a:ext cx="1728" cy="428"/>
          </p:xfrm>
          <a:graphic>
            <a:graphicData uri="http://schemas.openxmlformats.org/presentationml/2006/ole">
              <mc:AlternateContent xmlns:mc="http://schemas.openxmlformats.org/markup-compatibility/2006">
                <mc:Choice xmlns:v="urn:schemas-microsoft-com:vml" Requires="v">
                  <p:oleObj spid="_x0000_s31746" name="公式" r:id="rId3" imgW="31394400" imgH="8534400" progId="">
                    <p:embed/>
                  </p:oleObj>
                </mc:Choice>
                <mc:Fallback>
                  <p:oleObj name="公式" r:id="rId3" imgW="31394400" imgH="8534400" progId="">
                    <p:embed/>
                    <p:pic>
                      <p:nvPicPr>
                        <p:cNvPr id="0" name="图片 31745"/>
                        <p:cNvPicPr>
                          <a:picLocks noChangeAspect="1"/>
                        </p:cNvPicPr>
                        <p:nvPr/>
                      </p:nvPicPr>
                      <p:blipFill>
                        <a:blip r:embed="rId4"/>
                        <a:stretch>
                          <a:fillRect/>
                        </a:stretch>
                      </p:blipFill>
                      <p:spPr>
                        <a:xfrm>
                          <a:off x="2544" y="3700"/>
                          <a:ext cx="1728" cy="428"/>
                        </a:xfrm>
                        <a:prstGeom prst="rect">
                          <a:avLst/>
                        </a:prstGeom>
                        <a:noFill/>
                        <a:ln w="19050">
                          <a:noFill/>
                        </a:ln>
                      </p:spPr>
                    </p:pic>
                  </p:oleObj>
                </mc:Fallback>
              </mc:AlternateContent>
            </a:graphicData>
          </a:graphic>
        </p:graphicFrame>
        <p:sp>
          <p:nvSpPr>
            <p:cNvPr id="87051" name="Rectangle 11"/>
            <p:cNvSpPr>
              <a:spLocks noChangeArrowheads="1"/>
            </p:cNvSpPr>
            <p:nvPr/>
          </p:nvSpPr>
          <p:spPr bwMode="auto">
            <a:xfrm>
              <a:off x="1392" y="3696"/>
              <a:ext cx="2304" cy="327"/>
            </a:xfrm>
            <a:prstGeom prst="rect">
              <a:avLst/>
            </a:prstGeom>
            <a:noFill/>
            <a:ln w="2857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频率条件</a:t>
              </a:r>
              <a:endParaRPr lang="zh-CN" altLang="en-US" sz="2800" dirty="0">
                <a:latin typeface="黑体" panose="02010609060101010101" pitchFamily="49" charset="-122"/>
                <a:ea typeface="黑体" panose="02010609060101010101" pitchFamily="49" charset="-122"/>
              </a:endParaRPr>
            </a:p>
          </p:txBody>
        </p:sp>
      </p:grpSp>
      <p:grpSp>
        <p:nvGrpSpPr>
          <p:cNvPr id="4" name="Group 12"/>
          <p:cNvGrpSpPr/>
          <p:nvPr/>
        </p:nvGrpSpPr>
        <p:grpSpPr bwMode="auto">
          <a:xfrm>
            <a:off x="152400" y="2667000"/>
            <a:ext cx="8915400" cy="1003300"/>
            <a:chOff x="144" y="1440"/>
            <a:chExt cx="5616" cy="632"/>
          </a:xfrm>
        </p:grpSpPr>
        <p:sp>
          <p:nvSpPr>
            <p:cNvPr id="87053" name="Text Box 13"/>
            <p:cNvSpPr txBox="1">
              <a:spLocks noChangeArrowheads="1"/>
            </p:cNvSpPr>
            <p:nvPr/>
          </p:nvSpPr>
          <p:spPr bwMode="auto">
            <a:xfrm>
              <a:off x="144" y="1440"/>
              <a:ext cx="5616" cy="601"/>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假设二</a:t>
              </a:r>
              <a:r>
                <a:rPr lang="zh-CN" altLang="en-US" sz="2800" dirty="0">
                  <a:latin typeface="黑体" panose="02010609060101010101" pitchFamily="49" charset="-122"/>
                  <a:ea typeface="黑体" panose="02010609060101010101" pitchFamily="49" charset="-122"/>
                </a:rPr>
                <a:t>  电子绕核运动时，只有电子的</a:t>
              </a:r>
              <a:r>
                <a:rPr lang="zh-CN" altLang="en-US" sz="2800" dirty="0">
                  <a:solidFill>
                    <a:srgbClr val="CC0000"/>
                  </a:solidFill>
                  <a:latin typeface="黑体" panose="02010609060101010101" pitchFamily="49" charset="-122"/>
                  <a:ea typeface="黑体" panose="02010609060101010101" pitchFamily="49" charset="-122"/>
                </a:rPr>
                <a:t>角动量</a:t>
              </a:r>
              <a:r>
                <a:rPr lang="zh-CN" altLang="en-US" sz="28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等于      的</a:t>
              </a:r>
              <a:r>
                <a:rPr lang="zh-CN" altLang="en-US" sz="2800" dirty="0">
                  <a:solidFill>
                    <a:srgbClr val="CC0000"/>
                  </a:solidFill>
                  <a:latin typeface="黑体" panose="02010609060101010101" pitchFamily="49" charset="-122"/>
                  <a:ea typeface="黑体" panose="02010609060101010101" pitchFamily="49" charset="-122"/>
                </a:rPr>
                <a:t>整数倍</a:t>
              </a:r>
              <a:r>
                <a:rPr lang="zh-CN" altLang="en-US" sz="2800" dirty="0">
                  <a:latin typeface="黑体" panose="02010609060101010101" pitchFamily="49" charset="-122"/>
                  <a:ea typeface="黑体" panose="02010609060101010101" pitchFamily="49" charset="-122"/>
                </a:rPr>
                <a:t>的那些轨道是</a:t>
              </a:r>
              <a:r>
                <a:rPr lang="zh-CN" altLang="en-US" sz="2800" dirty="0">
                  <a:solidFill>
                    <a:srgbClr val="CC0000"/>
                  </a:solidFill>
                  <a:latin typeface="黑体" panose="02010609060101010101" pitchFamily="49" charset="-122"/>
                  <a:ea typeface="黑体" panose="02010609060101010101" pitchFamily="49" charset="-122"/>
                </a:rPr>
                <a:t>稳定</a:t>
              </a:r>
              <a:r>
                <a:rPr lang="zh-CN" altLang="en-US" sz="2800" dirty="0">
                  <a:latin typeface="黑体" panose="02010609060101010101" pitchFamily="49" charset="-122"/>
                  <a:ea typeface="黑体" panose="02010609060101010101" pitchFamily="49" charset="-122"/>
                </a:rPr>
                <a:t>的</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87054" name="Object 14"/>
            <p:cNvGraphicFramePr>
              <a:graphicFrameLocks noChangeAspect="1"/>
            </p:cNvGraphicFramePr>
            <p:nvPr/>
          </p:nvGraphicFramePr>
          <p:xfrm>
            <a:off x="432" y="1680"/>
            <a:ext cx="672" cy="392"/>
          </p:xfrm>
          <a:graphic>
            <a:graphicData uri="http://schemas.openxmlformats.org/presentationml/2006/ole">
              <mc:AlternateContent xmlns:mc="http://schemas.openxmlformats.org/markup-compatibility/2006">
                <mc:Choice xmlns:v="urn:schemas-microsoft-com:vml" Requires="v">
                  <p:oleObj spid="_x0000_s31747" name="Equation" r:id="rId5" imgW="8839200" imgH="5181600" progId="">
                    <p:embed/>
                  </p:oleObj>
                </mc:Choice>
                <mc:Fallback>
                  <p:oleObj name="Equation" r:id="rId5" imgW="8839200" imgH="5181600" progId="">
                    <p:embed/>
                    <p:pic>
                      <p:nvPicPr>
                        <p:cNvPr id="0" name="图片 31746"/>
                        <p:cNvPicPr>
                          <a:picLocks noChangeAspect="1"/>
                        </p:cNvPicPr>
                        <p:nvPr/>
                      </p:nvPicPr>
                      <p:blipFill>
                        <a:blip r:embed="rId6"/>
                        <a:stretch>
                          <a:fillRect/>
                        </a:stretch>
                      </p:blipFill>
                      <p:spPr>
                        <a:xfrm>
                          <a:off x="432" y="1680"/>
                          <a:ext cx="672" cy="392"/>
                        </a:xfrm>
                        <a:prstGeom prst="rect">
                          <a:avLst/>
                        </a:prstGeom>
                        <a:noFill/>
                        <a:ln w="9525">
                          <a:noFill/>
                        </a:ln>
                      </p:spPr>
                    </p:pic>
                  </p:oleObj>
                </mc:Fallback>
              </mc:AlternateContent>
            </a:graphicData>
          </a:graphic>
        </p:graphicFrame>
        <p:graphicFrame>
          <p:nvGraphicFramePr>
            <p:cNvPr id="87057" name="Object 17"/>
            <p:cNvGraphicFramePr>
              <a:graphicFrameLocks noChangeAspect="1"/>
            </p:cNvGraphicFramePr>
            <p:nvPr/>
          </p:nvGraphicFramePr>
          <p:xfrm>
            <a:off x="5136" y="1488"/>
            <a:ext cx="220" cy="264"/>
          </p:xfrm>
          <a:graphic>
            <a:graphicData uri="http://schemas.openxmlformats.org/presentationml/2006/ole">
              <mc:AlternateContent xmlns:mc="http://schemas.openxmlformats.org/markup-compatibility/2006">
                <mc:Choice xmlns:v="urn:schemas-microsoft-com:vml" Requires="v">
                  <p:oleObj spid="_x0000_s31748" name="Equation" r:id="rId7" imgW="4572000" imgH="5486400" progId="">
                    <p:embed/>
                  </p:oleObj>
                </mc:Choice>
                <mc:Fallback>
                  <p:oleObj name="Equation" r:id="rId7" imgW="4572000" imgH="5486400" progId="">
                    <p:embed/>
                    <p:pic>
                      <p:nvPicPr>
                        <p:cNvPr id="0" name="图片 31747"/>
                        <p:cNvPicPr>
                          <a:picLocks noChangeAspect="1"/>
                        </p:cNvPicPr>
                        <p:nvPr/>
                      </p:nvPicPr>
                      <p:blipFill>
                        <a:blip r:embed="rId8"/>
                        <a:stretch>
                          <a:fillRect/>
                        </a:stretch>
                      </p:blipFill>
                      <p:spPr>
                        <a:xfrm>
                          <a:off x="5136" y="1488"/>
                          <a:ext cx="220" cy="264"/>
                        </a:xfrm>
                        <a:prstGeom prst="rect">
                          <a:avLst/>
                        </a:prstGeom>
                        <a:noFill/>
                        <a:ln w="9525">
                          <a:noFill/>
                        </a:ln>
                      </p:spPr>
                    </p:pic>
                  </p:oleObj>
                </mc:Fallback>
              </mc:AlternateContent>
            </a:graphicData>
          </a:graphic>
        </p:graphicFrame>
      </p:grpSp>
      <p:grpSp>
        <p:nvGrpSpPr>
          <p:cNvPr id="5" name="Group 18"/>
          <p:cNvGrpSpPr/>
          <p:nvPr/>
        </p:nvGrpSpPr>
        <p:grpSpPr bwMode="auto">
          <a:xfrm>
            <a:off x="6096000" y="3657600"/>
            <a:ext cx="2667000" cy="1066800"/>
            <a:chOff x="3840" y="2352"/>
            <a:chExt cx="1680" cy="672"/>
          </a:xfrm>
        </p:grpSpPr>
        <p:sp>
          <p:nvSpPr>
            <p:cNvPr id="87059" name="Rectangle 19"/>
            <p:cNvSpPr>
              <a:spLocks noChangeArrowheads="1"/>
            </p:cNvSpPr>
            <p:nvPr/>
          </p:nvSpPr>
          <p:spPr bwMode="auto">
            <a:xfrm>
              <a:off x="3840" y="2352"/>
              <a:ext cx="1536" cy="672"/>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ln>
            <a:effectLst/>
          </p:spPr>
          <p:txBody>
            <a:bodyPr wrap="none" anchor="ctr"/>
            <a:lstStyle/>
            <a:p>
              <a:endParaRPr lang="zh-CN" altLang="en-US"/>
            </a:p>
          </p:txBody>
        </p:sp>
        <p:sp>
          <p:nvSpPr>
            <p:cNvPr id="87060" name="Text Box 20"/>
            <p:cNvSpPr txBox="1">
              <a:spLocks noChangeArrowheads="1"/>
            </p:cNvSpPr>
            <p:nvPr/>
          </p:nvSpPr>
          <p:spPr bwMode="auto">
            <a:xfrm>
              <a:off x="4020" y="2361"/>
              <a:ext cx="1500"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主</a:t>
              </a:r>
              <a:r>
                <a:rPr lang="zh-CN" altLang="en-US" sz="2800" dirty="0">
                  <a:latin typeface="黑体" panose="02010609060101010101" pitchFamily="49" charset="-122"/>
                  <a:ea typeface="黑体" panose="02010609060101010101" pitchFamily="49" charset="-122"/>
                </a:rPr>
                <a:t>量子数</a:t>
              </a:r>
              <a:endParaRPr lang="zh-CN" altLang="en-US" sz="2800" dirty="0">
                <a:latin typeface="黑体" panose="02010609060101010101" pitchFamily="49" charset="-122"/>
                <a:ea typeface="黑体" panose="02010609060101010101" pitchFamily="49" charset="-122"/>
              </a:endParaRPr>
            </a:p>
          </p:txBody>
        </p:sp>
        <p:graphicFrame>
          <p:nvGraphicFramePr>
            <p:cNvPr id="87061" name="Object 21"/>
            <p:cNvGraphicFramePr>
              <a:graphicFrameLocks noChangeAspect="1"/>
            </p:cNvGraphicFramePr>
            <p:nvPr/>
          </p:nvGraphicFramePr>
          <p:xfrm>
            <a:off x="3888" y="2688"/>
            <a:ext cx="1499" cy="313"/>
          </p:xfrm>
          <a:graphic>
            <a:graphicData uri="http://schemas.openxmlformats.org/presentationml/2006/ole">
              <mc:AlternateContent xmlns:mc="http://schemas.openxmlformats.org/markup-compatibility/2006">
                <mc:Choice xmlns:v="urn:schemas-microsoft-com:vml" Requires="v">
                  <p:oleObj spid="_x0000_s31749" name="Equation" r:id="rId9" imgW="33528000" imgH="7924800" progId="">
                    <p:embed/>
                  </p:oleObj>
                </mc:Choice>
                <mc:Fallback>
                  <p:oleObj name="Equation" r:id="rId9" imgW="33528000" imgH="7924800" progId="">
                    <p:embed/>
                    <p:pic>
                      <p:nvPicPr>
                        <p:cNvPr id="0" name="图片 31748"/>
                        <p:cNvPicPr>
                          <a:picLocks noChangeAspect="1"/>
                        </p:cNvPicPr>
                        <p:nvPr/>
                      </p:nvPicPr>
                      <p:blipFill>
                        <a:blip r:embed="rId10"/>
                        <a:stretch>
                          <a:fillRect/>
                        </a:stretch>
                      </p:blipFill>
                      <p:spPr>
                        <a:xfrm>
                          <a:off x="3888" y="2688"/>
                          <a:ext cx="1499" cy="313"/>
                        </a:xfrm>
                        <a:prstGeom prst="rect">
                          <a:avLst/>
                        </a:prstGeom>
                        <a:noFill/>
                        <a:ln w="9525">
                          <a:noFill/>
                        </a:ln>
                      </p:spPr>
                    </p:pic>
                  </p:oleObj>
                </mc:Fallback>
              </mc:AlternateContent>
            </a:graphicData>
          </a:graphic>
        </p:graphicFrame>
      </p:grpSp>
      <p:grpSp>
        <p:nvGrpSpPr>
          <p:cNvPr id="6" name="Group 22"/>
          <p:cNvGrpSpPr/>
          <p:nvPr/>
        </p:nvGrpSpPr>
        <p:grpSpPr bwMode="auto">
          <a:xfrm>
            <a:off x="152400" y="4648205"/>
            <a:ext cx="8839200" cy="1066801"/>
            <a:chOff x="96" y="2976"/>
            <a:chExt cx="5568" cy="672"/>
          </a:xfrm>
        </p:grpSpPr>
        <p:sp>
          <p:nvSpPr>
            <p:cNvPr id="87063" name="Text Box 23"/>
            <p:cNvSpPr txBox="1">
              <a:spLocks noChangeArrowheads="1"/>
            </p:cNvSpPr>
            <p:nvPr/>
          </p:nvSpPr>
          <p:spPr bwMode="auto">
            <a:xfrm>
              <a:off x="96" y="3024"/>
              <a:ext cx="5568" cy="327"/>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假设三</a:t>
              </a:r>
              <a:r>
                <a:rPr lang="zh-CN" altLang="en-US" sz="2800" dirty="0">
                  <a:latin typeface="黑体" panose="02010609060101010101" pitchFamily="49" charset="-122"/>
                  <a:ea typeface="黑体" panose="02010609060101010101" pitchFamily="49" charset="-122"/>
                </a:rPr>
                <a:t>  当原子从高能量   的定态跃迁到低能量</a:t>
              </a:r>
              <a:endParaRPr lang="zh-CN" altLang="en-US" sz="2800" dirty="0">
                <a:latin typeface="黑体" panose="02010609060101010101" pitchFamily="49" charset="-122"/>
                <a:ea typeface="黑体" panose="02010609060101010101" pitchFamily="49" charset="-122"/>
              </a:endParaRPr>
            </a:p>
          </p:txBody>
        </p:sp>
        <p:graphicFrame>
          <p:nvGraphicFramePr>
            <p:cNvPr id="87064" name="Object 24"/>
            <p:cNvGraphicFramePr>
              <a:graphicFrameLocks noChangeAspect="1"/>
            </p:cNvGraphicFramePr>
            <p:nvPr/>
          </p:nvGraphicFramePr>
          <p:xfrm>
            <a:off x="3024" y="2976"/>
            <a:ext cx="334" cy="432"/>
          </p:xfrm>
          <a:graphic>
            <a:graphicData uri="http://schemas.openxmlformats.org/presentationml/2006/ole">
              <mc:AlternateContent xmlns:mc="http://schemas.openxmlformats.org/markup-compatibility/2006">
                <mc:Choice xmlns:v="urn:schemas-microsoft-com:vml" Requires="v">
                  <p:oleObj spid="_x0000_s31750" name="Equation" r:id="rId11" imgW="4267200" imgH="5486400" progId="">
                    <p:embed/>
                  </p:oleObj>
                </mc:Choice>
                <mc:Fallback>
                  <p:oleObj name="Equation" r:id="rId11" imgW="4267200" imgH="5486400" progId="">
                    <p:embed/>
                    <p:pic>
                      <p:nvPicPr>
                        <p:cNvPr id="0" name="图片 31749"/>
                        <p:cNvPicPr>
                          <a:picLocks noChangeAspect="1"/>
                        </p:cNvPicPr>
                        <p:nvPr/>
                      </p:nvPicPr>
                      <p:blipFill>
                        <a:blip r:embed="rId12"/>
                        <a:stretch>
                          <a:fillRect/>
                        </a:stretch>
                      </p:blipFill>
                      <p:spPr>
                        <a:xfrm>
                          <a:off x="3024" y="2976"/>
                          <a:ext cx="334" cy="432"/>
                        </a:xfrm>
                        <a:prstGeom prst="rect">
                          <a:avLst/>
                        </a:prstGeom>
                        <a:noFill/>
                        <a:ln w="9525">
                          <a:noFill/>
                        </a:ln>
                      </p:spPr>
                    </p:pic>
                  </p:oleObj>
                </mc:Fallback>
              </mc:AlternateContent>
            </a:graphicData>
          </a:graphic>
        </p:graphicFrame>
        <p:graphicFrame>
          <p:nvGraphicFramePr>
            <p:cNvPr id="87065" name="Object 25"/>
            <p:cNvGraphicFramePr>
              <a:graphicFrameLocks noChangeAspect="1"/>
            </p:cNvGraphicFramePr>
            <p:nvPr/>
          </p:nvGraphicFramePr>
          <p:xfrm>
            <a:off x="240" y="3313"/>
            <a:ext cx="288" cy="335"/>
          </p:xfrm>
          <a:graphic>
            <a:graphicData uri="http://schemas.openxmlformats.org/presentationml/2006/ole">
              <mc:AlternateContent xmlns:mc="http://schemas.openxmlformats.org/markup-compatibility/2006">
                <mc:Choice xmlns:v="urn:schemas-microsoft-com:vml" Requires="v">
                  <p:oleObj spid="_x0000_s31751" name="公式" r:id="rId13" imgW="7315200" imgH="8534400" progId="">
                    <p:embed/>
                  </p:oleObj>
                </mc:Choice>
                <mc:Fallback>
                  <p:oleObj name="公式" r:id="rId13" imgW="7315200" imgH="8534400" progId="">
                    <p:embed/>
                    <p:pic>
                      <p:nvPicPr>
                        <p:cNvPr id="0" name="图片 31750"/>
                        <p:cNvPicPr>
                          <a:picLocks noChangeAspect="1"/>
                        </p:cNvPicPr>
                        <p:nvPr/>
                      </p:nvPicPr>
                      <p:blipFill>
                        <a:blip r:embed="rId14"/>
                        <a:stretch>
                          <a:fillRect/>
                        </a:stretch>
                      </p:blipFill>
                      <p:spPr>
                        <a:xfrm>
                          <a:off x="240" y="3313"/>
                          <a:ext cx="288" cy="335"/>
                        </a:xfrm>
                        <a:prstGeom prst="rect">
                          <a:avLst/>
                        </a:prstGeom>
                        <a:noFill/>
                        <a:ln w="9525">
                          <a:noFill/>
                        </a:ln>
                      </p:spPr>
                    </p:pic>
                  </p:oleObj>
                </mc:Fallback>
              </mc:AlternateContent>
            </a:graphicData>
          </a:graphic>
        </p:graphicFrame>
        <p:graphicFrame>
          <p:nvGraphicFramePr>
            <p:cNvPr id="87066" name="Object 26"/>
            <p:cNvGraphicFramePr>
              <a:graphicFrameLocks noChangeAspect="1"/>
            </p:cNvGraphicFramePr>
            <p:nvPr/>
          </p:nvGraphicFramePr>
          <p:xfrm>
            <a:off x="2976" y="3312"/>
            <a:ext cx="248" cy="267"/>
          </p:xfrm>
          <a:graphic>
            <a:graphicData uri="http://schemas.openxmlformats.org/presentationml/2006/ole">
              <mc:AlternateContent xmlns:mc="http://schemas.openxmlformats.org/markup-compatibility/2006">
                <mc:Choice xmlns:v="urn:schemas-microsoft-com:vml" Requires="v">
                  <p:oleObj spid="_x0000_s31752" name="公式" r:id="rId15" imgW="4267200" imgH="4572000" progId="">
                    <p:embed/>
                  </p:oleObj>
                </mc:Choice>
                <mc:Fallback>
                  <p:oleObj name="公式" r:id="rId15" imgW="4267200" imgH="4572000" progId="">
                    <p:embed/>
                    <p:pic>
                      <p:nvPicPr>
                        <p:cNvPr id="0" name="图片 31751"/>
                        <p:cNvPicPr>
                          <a:picLocks noChangeAspect="1"/>
                        </p:cNvPicPr>
                        <p:nvPr/>
                      </p:nvPicPr>
                      <p:blipFill>
                        <a:blip r:embed="rId16"/>
                        <a:stretch>
                          <a:fillRect/>
                        </a:stretch>
                      </p:blipFill>
                      <p:spPr>
                        <a:xfrm>
                          <a:off x="2976" y="3312"/>
                          <a:ext cx="248" cy="267"/>
                        </a:xfrm>
                        <a:prstGeom prst="rect">
                          <a:avLst/>
                        </a:prstGeom>
                        <a:noFill/>
                        <a:ln w="9525">
                          <a:noFill/>
                        </a:ln>
                      </p:spPr>
                    </p:pic>
                  </p:oleObj>
                </mc:Fallback>
              </mc:AlternateContent>
            </a:graphicData>
          </a:graphic>
        </p:graphicFrame>
        <p:sp>
          <p:nvSpPr>
            <p:cNvPr id="87067" name="Rectangle 27"/>
            <p:cNvSpPr>
              <a:spLocks noChangeArrowheads="1"/>
            </p:cNvSpPr>
            <p:nvPr/>
          </p:nvSpPr>
          <p:spPr bwMode="auto">
            <a:xfrm>
              <a:off x="450" y="3264"/>
              <a:ext cx="4014"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的定态时，要发射频率为  的光子</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sp>
        <p:nvSpPr>
          <p:cNvPr id="28" name="Text Box 2"/>
          <p:cNvSpPr txBox="1">
            <a:spLocks noChangeArrowheads="1"/>
          </p:cNvSpPr>
          <p:nvPr/>
        </p:nvSpPr>
        <p:spPr bwMode="auto">
          <a:xfrm>
            <a:off x="685800" y="228600"/>
            <a:ext cx="4191000" cy="579438"/>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三 氢原子的玻尔模型</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blinds(horizontal)">
                                      <p:cBhvr>
                                        <p:cTn id="7" dur="500"/>
                                        <p:tgtEl>
                                          <p:spTgt spid="870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ou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838200" y="3200400"/>
            <a:ext cx="7315200" cy="1219200"/>
            <a:chOff x="528" y="1909"/>
            <a:chExt cx="4704" cy="779"/>
          </a:xfrm>
        </p:grpSpPr>
        <p:sp>
          <p:nvSpPr>
            <p:cNvPr id="88067" name="Rectangle 3"/>
            <p:cNvSpPr>
              <a:spLocks noChangeArrowheads="1"/>
            </p:cNvSpPr>
            <p:nvPr/>
          </p:nvSpPr>
          <p:spPr bwMode="auto">
            <a:xfrm>
              <a:off x="528" y="1920"/>
              <a:ext cx="4704" cy="720"/>
            </a:xfrm>
            <a:prstGeom prst="rect">
              <a:avLst/>
            </a:prstGeom>
            <a:gradFill rotWithShape="0">
              <a:gsLst>
                <a:gs pos="0">
                  <a:schemeClr val="accent1"/>
                </a:gs>
                <a:gs pos="50000">
                  <a:schemeClr val="bg1"/>
                </a:gs>
                <a:gs pos="100000">
                  <a:schemeClr val="accent1"/>
                </a:gs>
              </a:gsLst>
              <a:lin ang="5400000" scaled="1"/>
            </a:gradFill>
            <a:ln w="12700">
              <a:solidFill>
                <a:srgbClr val="006666"/>
              </a:solidFill>
              <a:miter lim="800000"/>
              <a:tailEnd type="none" w="sm" len="lg"/>
            </a:ln>
            <a:effectLst/>
          </p:spPr>
          <p:txBody>
            <a:bodyPr wrap="none" anchor="ctr"/>
            <a:lstStyle/>
            <a:p>
              <a:endParaRPr lang="zh-CN" altLang="en-US"/>
            </a:p>
          </p:txBody>
        </p:sp>
        <p:graphicFrame>
          <p:nvGraphicFramePr>
            <p:cNvPr id="88068" name="Object 4"/>
            <p:cNvGraphicFramePr>
              <a:graphicFrameLocks noChangeAspect="1"/>
            </p:cNvGraphicFramePr>
            <p:nvPr/>
          </p:nvGraphicFramePr>
          <p:xfrm>
            <a:off x="768" y="1909"/>
            <a:ext cx="2496" cy="779"/>
          </p:xfrm>
          <a:graphic>
            <a:graphicData uri="http://schemas.openxmlformats.org/presentationml/2006/ole">
              <mc:AlternateContent xmlns:mc="http://schemas.openxmlformats.org/markup-compatibility/2006">
                <mc:Choice xmlns:v="urn:schemas-microsoft-com:vml" Requires="v">
                  <p:oleObj spid="_x0000_s32769" name="Equation" r:id="rId1" imgW="29260800" imgH="10058400" progId="">
                    <p:embed/>
                  </p:oleObj>
                </mc:Choice>
                <mc:Fallback>
                  <p:oleObj name="Equation" r:id="rId1" imgW="29260800" imgH="10058400" progId="">
                    <p:embed/>
                    <p:pic>
                      <p:nvPicPr>
                        <p:cNvPr id="0" name="图片 32768"/>
                        <p:cNvPicPr>
                          <a:picLocks noChangeAspect="1"/>
                        </p:cNvPicPr>
                        <p:nvPr/>
                      </p:nvPicPr>
                      <p:blipFill>
                        <a:blip r:embed="rId2"/>
                        <a:stretch>
                          <a:fillRect/>
                        </a:stretch>
                      </p:blipFill>
                      <p:spPr>
                        <a:xfrm>
                          <a:off x="768" y="1909"/>
                          <a:ext cx="2496" cy="779"/>
                        </a:xfrm>
                        <a:prstGeom prst="rect">
                          <a:avLst/>
                        </a:prstGeom>
                        <a:noFill/>
                        <a:ln w="9525">
                          <a:noFill/>
                        </a:ln>
                      </p:spPr>
                    </p:pic>
                  </p:oleObj>
                </mc:Fallback>
              </mc:AlternateContent>
            </a:graphicData>
          </a:graphic>
        </p:graphicFrame>
        <p:graphicFrame>
          <p:nvGraphicFramePr>
            <p:cNvPr id="88069" name="Object 5"/>
            <p:cNvGraphicFramePr>
              <a:graphicFrameLocks noChangeAspect="1"/>
            </p:cNvGraphicFramePr>
            <p:nvPr/>
          </p:nvGraphicFramePr>
          <p:xfrm>
            <a:off x="3360" y="2112"/>
            <a:ext cx="1776" cy="325"/>
          </p:xfrm>
          <a:graphic>
            <a:graphicData uri="http://schemas.openxmlformats.org/presentationml/2006/ole">
              <mc:AlternateContent xmlns:mc="http://schemas.openxmlformats.org/markup-compatibility/2006">
                <mc:Choice xmlns:v="urn:schemas-microsoft-com:vml" Requires="v">
                  <p:oleObj spid="_x0000_s32770" name="Equation" r:id="rId3" imgW="38709600" imgH="8229600" progId="">
                    <p:embed/>
                  </p:oleObj>
                </mc:Choice>
                <mc:Fallback>
                  <p:oleObj name="Equation" r:id="rId3" imgW="38709600" imgH="8229600" progId="">
                    <p:embed/>
                    <p:pic>
                      <p:nvPicPr>
                        <p:cNvPr id="0" name="图片 32769"/>
                        <p:cNvPicPr>
                          <a:picLocks noChangeAspect="1"/>
                        </p:cNvPicPr>
                        <p:nvPr/>
                      </p:nvPicPr>
                      <p:blipFill>
                        <a:blip r:embed="rId4"/>
                        <a:stretch>
                          <a:fillRect/>
                        </a:stretch>
                      </p:blipFill>
                      <p:spPr>
                        <a:xfrm>
                          <a:off x="3360" y="2112"/>
                          <a:ext cx="1776" cy="325"/>
                        </a:xfrm>
                        <a:prstGeom prst="rect">
                          <a:avLst/>
                        </a:prstGeom>
                        <a:noFill/>
                        <a:ln w="9525">
                          <a:noFill/>
                        </a:ln>
                      </p:spPr>
                    </p:pic>
                  </p:oleObj>
                </mc:Fallback>
              </mc:AlternateContent>
            </a:graphicData>
          </a:graphic>
        </p:graphicFrame>
      </p:grpSp>
      <p:grpSp>
        <p:nvGrpSpPr>
          <p:cNvPr id="3" name="Group 6"/>
          <p:cNvGrpSpPr/>
          <p:nvPr/>
        </p:nvGrpSpPr>
        <p:grpSpPr bwMode="auto">
          <a:xfrm>
            <a:off x="914400" y="2132013"/>
            <a:ext cx="6324600" cy="1068388"/>
            <a:chOff x="720" y="1295"/>
            <a:chExt cx="3984" cy="673"/>
          </a:xfrm>
        </p:grpSpPr>
        <p:graphicFrame>
          <p:nvGraphicFramePr>
            <p:cNvPr id="88071" name="Object 7"/>
            <p:cNvGraphicFramePr>
              <a:graphicFrameLocks noChangeAspect="1"/>
            </p:cNvGraphicFramePr>
            <p:nvPr/>
          </p:nvGraphicFramePr>
          <p:xfrm>
            <a:off x="2928" y="1295"/>
            <a:ext cx="1776" cy="673"/>
          </p:xfrm>
          <a:graphic>
            <a:graphicData uri="http://schemas.openxmlformats.org/presentationml/2006/ole">
              <mc:AlternateContent xmlns:mc="http://schemas.openxmlformats.org/markup-compatibility/2006">
                <mc:Choice xmlns:v="urn:schemas-microsoft-com:vml" Requires="v">
                  <p:oleObj spid="_x0000_s32771" name="Equation" r:id="rId5" imgW="20421600" imgH="9448800" progId="">
                    <p:embed/>
                  </p:oleObj>
                </mc:Choice>
                <mc:Fallback>
                  <p:oleObj name="Equation" r:id="rId5" imgW="20421600" imgH="9448800" progId="">
                    <p:embed/>
                    <p:pic>
                      <p:nvPicPr>
                        <p:cNvPr id="0" name="图片 32770"/>
                        <p:cNvPicPr>
                          <a:picLocks noChangeAspect="1"/>
                        </p:cNvPicPr>
                        <p:nvPr/>
                      </p:nvPicPr>
                      <p:blipFill>
                        <a:blip r:embed="rId6"/>
                        <a:stretch>
                          <a:fillRect/>
                        </a:stretch>
                      </p:blipFill>
                      <p:spPr>
                        <a:xfrm>
                          <a:off x="2928" y="1295"/>
                          <a:ext cx="1776" cy="673"/>
                        </a:xfrm>
                        <a:prstGeom prst="rect">
                          <a:avLst/>
                        </a:prstGeom>
                        <a:noFill/>
                        <a:ln w="9525">
                          <a:noFill/>
                        </a:ln>
                      </p:spPr>
                    </p:pic>
                  </p:oleObj>
                </mc:Fallback>
              </mc:AlternateContent>
            </a:graphicData>
          </a:graphic>
        </p:graphicFrame>
        <p:sp>
          <p:nvSpPr>
            <p:cNvPr id="88072" name="Text Box 8"/>
            <p:cNvSpPr txBox="1">
              <a:spLocks noChangeArrowheads="1"/>
            </p:cNvSpPr>
            <p:nvPr/>
          </p:nvSpPr>
          <p:spPr bwMode="auto">
            <a:xfrm>
              <a:off x="720" y="1471"/>
              <a:ext cx="2400"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由假设 </a:t>
              </a:r>
              <a:r>
                <a:rPr lang="en-US" altLang="zh-CN" sz="2800" dirty="0">
                  <a:latin typeface="黑体" panose="02010609060101010101" pitchFamily="49" charset="-122"/>
                  <a:ea typeface="黑体" panose="02010609060101010101" pitchFamily="49" charset="-122"/>
                </a:rPr>
                <a:t>2 </a:t>
              </a:r>
              <a:r>
                <a:rPr lang="zh-CN" altLang="en-US" sz="2800" dirty="0">
                  <a:latin typeface="黑体" panose="02010609060101010101" pitchFamily="49" charset="-122"/>
                  <a:ea typeface="黑体" panose="02010609060101010101" pitchFamily="49" charset="-122"/>
                </a:rPr>
                <a:t>量子化条件</a:t>
              </a:r>
              <a:endParaRPr lang="zh-CN" altLang="en-US" sz="2800" dirty="0">
                <a:latin typeface="黑体" panose="02010609060101010101" pitchFamily="49" charset="-122"/>
                <a:ea typeface="黑体" panose="02010609060101010101" pitchFamily="49" charset="-122"/>
              </a:endParaRPr>
            </a:p>
          </p:txBody>
        </p:sp>
      </p:grpSp>
      <p:grpSp>
        <p:nvGrpSpPr>
          <p:cNvPr id="4" name="Group 9"/>
          <p:cNvGrpSpPr/>
          <p:nvPr/>
        </p:nvGrpSpPr>
        <p:grpSpPr bwMode="auto">
          <a:xfrm>
            <a:off x="990600" y="1241425"/>
            <a:ext cx="5181600" cy="1196975"/>
            <a:chOff x="768" y="672"/>
            <a:chExt cx="3216" cy="754"/>
          </a:xfrm>
        </p:grpSpPr>
        <p:graphicFrame>
          <p:nvGraphicFramePr>
            <p:cNvPr id="88074" name="Object 10"/>
            <p:cNvGraphicFramePr>
              <a:graphicFrameLocks noChangeAspect="1"/>
            </p:cNvGraphicFramePr>
            <p:nvPr/>
          </p:nvGraphicFramePr>
          <p:xfrm>
            <a:off x="2016" y="672"/>
            <a:ext cx="1968" cy="754"/>
          </p:xfrm>
          <a:graphic>
            <a:graphicData uri="http://schemas.openxmlformats.org/presentationml/2006/ole">
              <mc:AlternateContent xmlns:mc="http://schemas.openxmlformats.org/markup-compatibility/2006">
                <mc:Choice xmlns:v="urn:schemas-microsoft-com:vml" Requires="v">
                  <p:oleObj spid="_x0000_s32772" name="Equation" r:id="rId7" imgW="23774400" imgH="10972800" progId="">
                    <p:embed/>
                  </p:oleObj>
                </mc:Choice>
                <mc:Fallback>
                  <p:oleObj name="Equation" r:id="rId7" imgW="23774400" imgH="10972800" progId="">
                    <p:embed/>
                    <p:pic>
                      <p:nvPicPr>
                        <p:cNvPr id="0" name="图片 32771"/>
                        <p:cNvPicPr>
                          <a:picLocks noChangeAspect="1"/>
                        </p:cNvPicPr>
                        <p:nvPr/>
                      </p:nvPicPr>
                      <p:blipFill>
                        <a:blip r:embed="rId8"/>
                        <a:stretch>
                          <a:fillRect/>
                        </a:stretch>
                      </p:blipFill>
                      <p:spPr>
                        <a:xfrm>
                          <a:off x="2016" y="672"/>
                          <a:ext cx="1968" cy="754"/>
                        </a:xfrm>
                        <a:prstGeom prst="rect">
                          <a:avLst/>
                        </a:prstGeom>
                        <a:noFill/>
                        <a:ln w="9525">
                          <a:noFill/>
                        </a:ln>
                      </p:spPr>
                    </p:pic>
                  </p:oleObj>
                </mc:Fallback>
              </mc:AlternateContent>
            </a:graphicData>
          </a:graphic>
        </p:graphicFrame>
        <p:sp>
          <p:nvSpPr>
            <p:cNvPr id="88075" name="Text Box 11"/>
            <p:cNvSpPr txBox="1">
              <a:spLocks noChangeArrowheads="1"/>
            </p:cNvSpPr>
            <p:nvPr/>
          </p:nvSpPr>
          <p:spPr bwMode="auto">
            <a:xfrm>
              <a:off x="768" y="898"/>
              <a:ext cx="1776"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由牛顿定律</a:t>
              </a:r>
              <a:endParaRPr lang="zh-CN" altLang="en-US" sz="2800" dirty="0">
                <a:latin typeface="黑体" panose="02010609060101010101" pitchFamily="49" charset="-122"/>
                <a:ea typeface="黑体" panose="02010609060101010101" pitchFamily="49" charset="-122"/>
              </a:endParaRPr>
            </a:p>
          </p:txBody>
        </p:sp>
      </p:grpSp>
      <p:sp>
        <p:nvSpPr>
          <p:cNvPr id="88076" name="AutoShape 12"/>
          <p:cNvSpPr/>
          <p:nvPr/>
        </p:nvSpPr>
        <p:spPr bwMode="auto">
          <a:xfrm>
            <a:off x="685800" y="1600200"/>
            <a:ext cx="228600" cy="1371600"/>
          </a:xfrm>
          <a:prstGeom prst="leftBrace">
            <a:avLst>
              <a:gd name="adj1" fmla="val 50000"/>
              <a:gd name="adj2" fmla="val 50000"/>
            </a:avLst>
          </a:prstGeom>
          <a:noFill/>
          <a:ln w="28575">
            <a:solidFill>
              <a:srgbClr val="FF0000"/>
            </a:solidFill>
            <a:round/>
            <a:tailEnd type="none" w="sm" len="lg"/>
          </a:ln>
          <a:effectLst/>
        </p:spPr>
        <p:txBody>
          <a:bodyPr wrap="none" anchor="ctr"/>
          <a:lstStyle/>
          <a:p>
            <a:endParaRPr lang="zh-CN" altLang="en-US"/>
          </a:p>
        </p:txBody>
      </p:sp>
      <p:grpSp>
        <p:nvGrpSpPr>
          <p:cNvPr id="5" name="Group 13"/>
          <p:cNvGrpSpPr/>
          <p:nvPr/>
        </p:nvGrpSpPr>
        <p:grpSpPr bwMode="auto">
          <a:xfrm>
            <a:off x="838200" y="4495800"/>
            <a:ext cx="7467600" cy="1143000"/>
            <a:chOff x="528" y="2688"/>
            <a:chExt cx="4704" cy="720"/>
          </a:xfrm>
        </p:grpSpPr>
        <p:sp>
          <p:nvSpPr>
            <p:cNvPr id="88078" name="Rectangle 14"/>
            <p:cNvSpPr>
              <a:spLocks noChangeArrowheads="1"/>
            </p:cNvSpPr>
            <p:nvPr/>
          </p:nvSpPr>
          <p:spPr bwMode="auto">
            <a:xfrm>
              <a:off x="528" y="2688"/>
              <a:ext cx="4704" cy="720"/>
            </a:xfrm>
            <a:prstGeom prst="rect">
              <a:avLst/>
            </a:prstGeom>
            <a:gradFill rotWithShape="0">
              <a:gsLst>
                <a:gs pos="0">
                  <a:schemeClr val="accent1"/>
                </a:gs>
                <a:gs pos="50000">
                  <a:schemeClr val="bg1"/>
                </a:gs>
                <a:gs pos="100000">
                  <a:schemeClr val="accent1"/>
                </a:gs>
              </a:gsLst>
              <a:lin ang="5400000" scaled="1"/>
            </a:gradFill>
            <a:ln w="12700">
              <a:solidFill>
                <a:srgbClr val="006666"/>
              </a:solidFill>
              <a:miter lim="800000"/>
              <a:tailEnd type="none" w="sm" len="lg"/>
            </a:ln>
            <a:effectLst/>
          </p:spPr>
          <p:txBody>
            <a:bodyPr wrap="none" anchor="ctr"/>
            <a:lstStyle/>
            <a:p>
              <a:endParaRPr lang="zh-CN" altLang="en-US"/>
            </a:p>
          </p:txBody>
        </p:sp>
        <p:sp>
          <p:nvSpPr>
            <p:cNvPr id="88079" name="Text Box 15"/>
            <p:cNvSpPr txBox="1">
              <a:spLocks noChangeArrowheads="1"/>
            </p:cNvSpPr>
            <p:nvPr/>
          </p:nvSpPr>
          <p:spPr bwMode="auto">
            <a:xfrm>
              <a:off x="1220" y="2889"/>
              <a:ext cx="1372" cy="327"/>
            </a:xfrm>
            <a:prstGeom prst="rect">
              <a:avLst/>
            </a:prstGeom>
            <a:noFill/>
            <a:ln w="19050">
              <a:noFill/>
              <a:miter lim="800000"/>
            </a:ln>
            <a:effectLst/>
          </p:spPr>
          <p:txBody>
            <a:bodyPr>
              <a:spAutoFit/>
            </a:bodyPr>
            <a:lstStyle/>
            <a:p>
              <a:pPr>
                <a:spcBef>
                  <a:spcPct val="50000"/>
                </a:spcBef>
              </a:pPr>
              <a:r>
                <a:rPr lang="en-US" altLang="zh-CN" sz="2800" b="1" dirty="0">
                  <a:latin typeface="Times New Roman" panose="02020603050405020304" pitchFamily="18" charset="0"/>
                </a:rPr>
                <a:t>,</a:t>
              </a:r>
              <a:r>
                <a:rPr lang="en-US" altLang="zh-CN" sz="2800" b="1" dirty="0">
                  <a:solidFill>
                    <a:srgbClr val="CC0000"/>
                  </a:solidFill>
                  <a:latin typeface="Times New Roman" panose="02020603050405020304" pitchFamily="18" charset="0"/>
                </a:rPr>
                <a:t> </a:t>
              </a:r>
              <a:r>
                <a:rPr lang="zh-CN" altLang="en-US" sz="2800" dirty="0">
                  <a:solidFill>
                    <a:srgbClr val="CC0000"/>
                  </a:solidFill>
                  <a:latin typeface="黑体" panose="02010609060101010101" pitchFamily="49" charset="-122"/>
                  <a:ea typeface="黑体" panose="02010609060101010101" pitchFamily="49" charset="-122"/>
                </a:rPr>
                <a:t>玻尔半径</a:t>
              </a:r>
              <a:endParaRPr lang="zh-CN" altLang="en-US" sz="2400" dirty="0">
                <a:solidFill>
                  <a:srgbClr val="CC0000"/>
                </a:solidFill>
                <a:latin typeface="黑体" panose="02010609060101010101" pitchFamily="49" charset="-122"/>
                <a:ea typeface="黑体" panose="02010609060101010101" pitchFamily="49" charset="-122"/>
              </a:endParaRPr>
            </a:p>
          </p:txBody>
        </p:sp>
        <p:graphicFrame>
          <p:nvGraphicFramePr>
            <p:cNvPr id="88080" name="Object 16"/>
            <p:cNvGraphicFramePr>
              <a:graphicFrameLocks noChangeAspect="1"/>
            </p:cNvGraphicFramePr>
            <p:nvPr/>
          </p:nvGraphicFramePr>
          <p:xfrm>
            <a:off x="2339" y="2688"/>
            <a:ext cx="2845" cy="698"/>
          </p:xfrm>
          <a:graphic>
            <a:graphicData uri="http://schemas.openxmlformats.org/presentationml/2006/ole">
              <mc:AlternateContent xmlns:mc="http://schemas.openxmlformats.org/markup-compatibility/2006">
                <mc:Choice xmlns:v="urn:schemas-microsoft-com:vml" Requires="v">
                  <p:oleObj spid="_x0000_s32773" name="Equation" r:id="rId9" imgW="38709600" imgH="10058400" progId="">
                    <p:embed/>
                  </p:oleObj>
                </mc:Choice>
                <mc:Fallback>
                  <p:oleObj name="Equation" r:id="rId9" imgW="38709600" imgH="10058400" progId="">
                    <p:embed/>
                    <p:pic>
                      <p:nvPicPr>
                        <p:cNvPr id="0" name="图片 32772"/>
                        <p:cNvPicPr>
                          <a:picLocks noChangeAspect="1"/>
                        </p:cNvPicPr>
                        <p:nvPr/>
                      </p:nvPicPr>
                      <p:blipFill>
                        <a:blip r:embed="rId10"/>
                        <a:stretch>
                          <a:fillRect/>
                        </a:stretch>
                      </p:blipFill>
                      <p:spPr>
                        <a:xfrm>
                          <a:off x="2339" y="2688"/>
                          <a:ext cx="2845" cy="698"/>
                        </a:xfrm>
                        <a:prstGeom prst="rect">
                          <a:avLst/>
                        </a:prstGeom>
                        <a:noFill/>
                        <a:ln w="9525">
                          <a:noFill/>
                        </a:ln>
                      </p:spPr>
                    </p:pic>
                  </p:oleObj>
                </mc:Fallback>
              </mc:AlternateContent>
            </a:graphicData>
          </a:graphic>
        </p:graphicFrame>
        <p:graphicFrame>
          <p:nvGraphicFramePr>
            <p:cNvPr id="88081" name="Object 17"/>
            <p:cNvGraphicFramePr>
              <a:graphicFrameLocks noChangeAspect="1"/>
            </p:cNvGraphicFramePr>
            <p:nvPr/>
          </p:nvGraphicFramePr>
          <p:xfrm>
            <a:off x="576" y="2880"/>
            <a:ext cx="668" cy="358"/>
          </p:xfrm>
          <a:graphic>
            <a:graphicData uri="http://schemas.openxmlformats.org/presentationml/2006/ole">
              <mc:AlternateContent xmlns:mc="http://schemas.openxmlformats.org/markup-compatibility/2006">
                <mc:Choice xmlns:v="urn:schemas-microsoft-com:vml" Requires="v">
                  <p:oleObj spid="_x0000_s32774" name="Equation" r:id="rId11" imgW="7924800" imgH="4267200" progId="">
                    <p:embed/>
                  </p:oleObj>
                </mc:Choice>
                <mc:Fallback>
                  <p:oleObj name="Equation" r:id="rId11" imgW="7924800" imgH="4267200" progId="">
                    <p:embed/>
                    <p:pic>
                      <p:nvPicPr>
                        <p:cNvPr id="0" name="图片 32773"/>
                        <p:cNvPicPr>
                          <a:picLocks noChangeAspect="1"/>
                        </p:cNvPicPr>
                        <p:nvPr/>
                      </p:nvPicPr>
                      <p:blipFill>
                        <a:blip r:embed="rId12"/>
                        <a:stretch>
                          <a:fillRect/>
                        </a:stretch>
                      </p:blipFill>
                      <p:spPr>
                        <a:xfrm>
                          <a:off x="576" y="2880"/>
                          <a:ext cx="668" cy="358"/>
                        </a:xfrm>
                        <a:prstGeom prst="rect">
                          <a:avLst/>
                        </a:prstGeom>
                        <a:noFill/>
                        <a:ln w="9525">
                          <a:noFill/>
                        </a:ln>
                      </p:spPr>
                    </p:pic>
                  </p:oleObj>
                </mc:Fallback>
              </mc:AlternateContent>
            </a:graphicData>
          </a:graphic>
        </p:graphicFrame>
      </p:grpSp>
      <p:sp>
        <p:nvSpPr>
          <p:cNvPr id="88082" name="Text Box 18"/>
          <p:cNvSpPr txBox="1">
            <a:spLocks noChangeArrowheads="1"/>
          </p:cNvSpPr>
          <p:nvPr/>
        </p:nvSpPr>
        <p:spPr bwMode="auto">
          <a:xfrm>
            <a:off x="762000" y="838200"/>
            <a:ext cx="4724400" cy="519113"/>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  </a:t>
            </a:r>
            <a:r>
              <a:rPr lang="zh-CN" altLang="en-US" sz="2800" dirty="0">
                <a:solidFill>
                  <a:srgbClr val="C00000"/>
                </a:solidFill>
                <a:latin typeface="黑体" panose="02010609060101010101" pitchFamily="49" charset="-122"/>
                <a:ea typeface="黑体" panose="02010609060101010101" pitchFamily="49" charset="-122"/>
              </a:rPr>
              <a:t>氢原子能级公式</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6" name="Group 19"/>
          <p:cNvGrpSpPr/>
          <p:nvPr/>
        </p:nvGrpSpPr>
        <p:grpSpPr bwMode="auto">
          <a:xfrm>
            <a:off x="685800" y="5519738"/>
            <a:ext cx="7467600" cy="1262062"/>
            <a:chOff x="480" y="3408"/>
            <a:chExt cx="4652" cy="747"/>
          </a:xfrm>
        </p:grpSpPr>
        <p:graphicFrame>
          <p:nvGraphicFramePr>
            <p:cNvPr id="88084" name="Object 20"/>
            <p:cNvGraphicFramePr>
              <a:graphicFrameLocks noChangeAspect="1"/>
            </p:cNvGraphicFramePr>
            <p:nvPr/>
          </p:nvGraphicFramePr>
          <p:xfrm>
            <a:off x="768" y="3657"/>
            <a:ext cx="235" cy="252"/>
          </p:xfrm>
          <a:graphic>
            <a:graphicData uri="http://schemas.openxmlformats.org/presentationml/2006/ole">
              <mc:AlternateContent xmlns:mc="http://schemas.openxmlformats.org/markup-compatibility/2006">
                <mc:Choice xmlns:v="urn:schemas-microsoft-com:vml" Requires="v">
                  <p:oleObj spid="_x0000_s32775" name="Equation" r:id="rId13" imgW="4267200" imgH="4572000" progId="">
                    <p:embed/>
                  </p:oleObj>
                </mc:Choice>
                <mc:Fallback>
                  <p:oleObj name="Equation" r:id="rId13" imgW="4267200" imgH="4572000" progId="">
                    <p:embed/>
                    <p:pic>
                      <p:nvPicPr>
                        <p:cNvPr id="0" name="图片 32774"/>
                        <p:cNvPicPr>
                          <a:picLocks noChangeAspect="1"/>
                        </p:cNvPicPr>
                        <p:nvPr/>
                      </p:nvPicPr>
                      <p:blipFill>
                        <a:blip r:embed="rId14"/>
                        <a:stretch>
                          <a:fillRect/>
                        </a:stretch>
                      </p:blipFill>
                      <p:spPr>
                        <a:xfrm>
                          <a:off x="768" y="3657"/>
                          <a:ext cx="235" cy="252"/>
                        </a:xfrm>
                        <a:prstGeom prst="rect">
                          <a:avLst/>
                        </a:prstGeom>
                        <a:noFill/>
                        <a:ln w="9525">
                          <a:noFill/>
                        </a:ln>
                      </p:spPr>
                    </p:pic>
                  </p:oleObj>
                </mc:Fallback>
              </mc:AlternateContent>
            </a:graphicData>
          </a:graphic>
        </p:graphicFrame>
        <p:grpSp>
          <p:nvGrpSpPr>
            <p:cNvPr id="7" name="Group 21"/>
            <p:cNvGrpSpPr/>
            <p:nvPr/>
          </p:nvGrpSpPr>
          <p:grpSpPr bwMode="auto">
            <a:xfrm>
              <a:off x="480" y="3408"/>
              <a:ext cx="4652" cy="747"/>
              <a:chOff x="480" y="3408"/>
              <a:chExt cx="4652" cy="747"/>
            </a:xfrm>
          </p:grpSpPr>
          <p:graphicFrame>
            <p:nvGraphicFramePr>
              <p:cNvPr id="88086" name="Object 22"/>
              <p:cNvGraphicFramePr>
                <a:graphicFrameLocks noChangeAspect="1"/>
              </p:cNvGraphicFramePr>
              <p:nvPr/>
            </p:nvGraphicFramePr>
            <p:xfrm>
              <a:off x="2784" y="3408"/>
              <a:ext cx="2348" cy="747"/>
            </p:xfrm>
            <a:graphic>
              <a:graphicData uri="http://schemas.openxmlformats.org/presentationml/2006/ole">
                <mc:AlternateContent xmlns:mc="http://schemas.openxmlformats.org/markup-compatibility/2006">
                  <mc:Choice xmlns:v="urn:schemas-microsoft-com:vml" Requires="v">
                    <p:oleObj spid="_x0000_s32776" name="Equation" r:id="rId15" imgW="32004000" imgH="10972800" progId="">
                      <p:embed/>
                    </p:oleObj>
                  </mc:Choice>
                  <mc:Fallback>
                    <p:oleObj name="Equation" r:id="rId15" imgW="32004000" imgH="10972800" progId="">
                      <p:embed/>
                      <p:pic>
                        <p:nvPicPr>
                          <p:cNvPr id="0" name="图片 32775"/>
                          <p:cNvPicPr>
                            <a:picLocks noChangeAspect="1"/>
                          </p:cNvPicPr>
                          <p:nvPr/>
                        </p:nvPicPr>
                        <p:blipFill>
                          <a:blip r:embed="rId16"/>
                          <a:stretch>
                            <a:fillRect/>
                          </a:stretch>
                        </p:blipFill>
                        <p:spPr>
                          <a:xfrm>
                            <a:off x="2784" y="3408"/>
                            <a:ext cx="2348" cy="747"/>
                          </a:xfrm>
                          <a:prstGeom prst="rect">
                            <a:avLst/>
                          </a:prstGeom>
                          <a:noFill/>
                          <a:ln w="9525">
                            <a:noFill/>
                          </a:ln>
                        </p:spPr>
                      </p:pic>
                    </p:oleObj>
                  </mc:Fallback>
                </mc:AlternateContent>
              </a:graphicData>
            </a:graphic>
          </p:graphicFrame>
          <p:sp>
            <p:nvSpPr>
              <p:cNvPr id="88087" name="Text Box 23"/>
              <p:cNvSpPr txBox="1">
                <a:spLocks noChangeArrowheads="1"/>
              </p:cNvSpPr>
              <p:nvPr/>
            </p:nvSpPr>
            <p:spPr bwMode="auto">
              <a:xfrm>
                <a:off x="480" y="3609"/>
                <a:ext cx="2832" cy="30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第</a:t>
                </a:r>
                <a:r>
                  <a:rPr lang="zh-CN" altLang="en-US" sz="2800" i="1"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轨道电子总能量</a:t>
                </a:r>
                <a:endParaRPr lang="zh-CN" altLang="en-US" sz="2800" dirty="0">
                  <a:latin typeface="黑体" panose="02010609060101010101" pitchFamily="49" charset="-122"/>
                  <a:ea typeface="黑体" panose="02010609060101010101" pitchFamily="49" charset="-122"/>
                </a:endParaRPr>
              </a:p>
            </p:txBody>
          </p:sp>
        </p:grpSp>
      </p:grpSp>
      <p:sp>
        <p:nvSpPr>
          <p:cNvPr id="24" name="Text Box 2"/>
          <p:cNvSpPr txBox="1">
            <a:spLocks noChangeArrowheads="1"/>
          </p:cNvSpPr>
          <p:nvPr/>
        </p:nvSpPr>
        <p:spPr bwMode="auto">
          <a:xfrm>
            <a:off x="685800" y="228600"/>
            <a:ext cx="4191000" cy="579438"/>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三 氢原子的玻尔模型</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76"/>
                                        </p:tgtEl>
                                        <p:attrNameLst>
                                          <p:attrName>style.visibility</p:attrName>
                                        </p:attrNameLst>
                                      </p:cBhvr>
                                      <p:to>
                                        <p:strVal val="visible"/>
                                      </p:to>
                                    </p:set>
                                    <p:animEffect transition="in" filter="blinds(horizontal)">
                                      <p:cBhvr>
                                        <p:cTn id="7" dur="500"/>
                                        <p:tgtEl>
                                          <p:spTgt spid="880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3200400"/>
            <a:ext cx="3886200" cy="2057400"/>
            <a:chOff x="192" y="1920"/>
            <a:chExt cx="2448" cy="1296"/>
          </a:xfrm>
        </p:grpSpPr>
        <p:sp>
          <p:nvSpPr>
            <p:cNvPr id="89091" name="Rectangle 3"/>
            <p:cNvSpPr>
              <a:spLocks noChangeArrowheads="1"/>
            </p:cNvSpPr>
            <p:nvPr/>
          </p:nvSpPr>
          <p:spPr bwMode="auto">
            <a:xfrm>
              <a:off x="192" y="1920"/>
              <a:ext cx="2448" cy="1296"/>
            </a:xfrm>
            <a:prstGeom prst="rect">
              <a:avLst/>
            </a:prstGeom>
            <a:gradFill rotWithShape="0">
              <a:gsLst>
                <a:gs pos="0">
                  <a:schemeClr val="accent1"/>
                </a:gs>
                <a:gs pos="50000">
                  <a:schemeClr val="bg1"/>
                </a:gs>
                <a:gs pos="100000">
                  <a:schemeClr val="accent1"/>
                </a:gs>
              </a:gsLst>
              <a:lin ang="5400000" scaled="1"/>
            </a:gradFill>
            <a:ln w="12700">
              <a:solidFill>
                <a:srgbClr val="006666"/>
              </a:solidFill>
              <a:miter lim="800000"/>
              <a:tailEnd type="none" w="sm" len="lg"/>
            </a:ln>
            <a:effectLst/>
          </p:spPr>
          <p:txBody>
            <a:bodyPr wrap="none" anchor="ctr"/>
            <a:lstStyle/>
            <a:p>
              <a:endParaRPr lang="zh-CN" altLang="en-US"/>
            </a:p>
          </p:txBody>
        </p:sp>
        <p:sp>
          <p:nvSpPr>
            <p:cNvPr id="89092" name="Text Box 4"/>
            <p:cNvSpPr txBox="1">
              <a:spLocks noChangeArrowheads="1"/>
            </p:cNvSpPr>
            <p:nvPr/>
          </p:nvSpPr>
          <p:spPr bwMode="auto">
            <a:xfrm>
              <a:off x="432" y="1920"/>
              <a:ext cx="1632"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基态</a:t>
              </a:r>
              <a:r>
                <a:rPr lang="zh-CN" altLang="en-US" sz="2800" dirty="0">
                  <a:latin typeface="黑体" panose="02010609060101010101" pitchFamily="49" charset="-122"/>
                  <a:ea typeface="黑体" panose="02010609060101010101" pitchFamily="49" charset="-122"/>
                </a:rPr>
                <a:t>能量</a:t>
              </a:r>
              <a:endParaRPr lang="zh-CN" altLang="en-US" sz="2800" dirty="0">
                <a:latin typeface="黑体" panose="02010609060101010101" pitchFamily="49" charset="-122"/>
                <a:ea typeface="黑体" panose="02010609060101010101" pitchFamily="49" charset="-122"/>
              </a:endParaRPr>
            </a:p>
          </p:txBody>
        </p:sp>
        <p:graphicFrame>
          <p:nvGraphicFramePr>
            <p:cNvPr id="89093" name="Object 5"/>
            <p:cNvGraphicFramePr>
              <a:graphicFrameLocks noChangeAspect="1"/>
            </p:cNvGraphicFramePr>
            <p:nvPr/>
          </p:nvGraphicFramePr>
          <p:xfrm>
            <a:off x="528" y="2160"/>
            <a:ext cx="1728" cy="709"/>
          </p:xfrm>
          <a:graphic>
            <a:graphicData uri="http://schemas.openxmlformats.org/presentationml/2006/ole">
              <mc:AlternateContent xmlns:mc="http://schemas.openxmlformats.org/markup-compatibility/2006">
                <mc:Choice xmlns:v="urn:schemas-microsoft-com:vml" Requires="v">
                  <p:oleObj spid="_x0000_s33793" name="Equation" r:id="rId1" imgW="31699200" imgH="17068800" progId="">
                    <p:embed/>
                  </p:oleObj>
                </mc:Choice>
                <mc:Fallback>
                  <p:oleObj name="Equation" r:id="rId1" imgW="31699200" imgH="17068800" progId="">
                    <p:embed/>
                    <p:pic>
                      <p:nvPicPr>
                        <p:cNvPr id="0" name="图片 33792"/>
                        <p:cNvPicPr>
                          <a:picLocks noChangeAspect="1"/>
                        </p:cNvPicPr>
                        <p:nvPr/>
                      </p:nvPicPr>
                      <p:blipFill>
                        <a:blip r:embed="rId2"/>
                        <a:stretch>
                          <a:fillRect/>
                        </a:stretch>
                      </p:blipFill>
                      <p:spPr>
                        <a:xfrm>
                          <a:off x="528" y="2160"/>
                          <a:ext cx="1728" cy="709"/>
                        </a:xfrm>
                        <a:prstGeom prst="rect">
                          <a:avLst/>
                        </a:prstGeom>
                        <a:noFill/>
                        <a:ln w="9525">
                          <a:noFill/>
                        </a:ln>
                      </p:spPr>
                    </p:pic>
                  </p:oleObj>
                </mc:Fallback>
              </mc:AlternateContent>
            </a:graphicData>
          </a:graphic>
        </p:graphicFrame>
        <p:graphicFrame>
          <p:nvGraphicFramePr>
            <p:cNvPr id="89094" name="Object 6"/>
            <p:cNvGraphicFramePr>
              <a:graphicFrameLocks noChangeAspect="1"/>
            </p:cNvGraphicFramePr>
            <p:nvPr/>
          </p:nvGraphicFramePr>
          <p:xfrm>
            <a:off x="384" y="2880"/>
            <a:ext cx="1296" cy="309"/>
          </p:xfrm>
          <a:graphic>
            <a:graphicData uri="http://schemas.openxmlformats.org/presentationml/2006/ole">
              <mc:AlternateContent xmlns:mc="http://schemas.openxmlformats.org/markup-compatibility/2006">
                <mc:Choice xmlns:v="urn:schemas-microsoft-com:vml" Requires="v">
                  <p:oleObj spid="_x0000_s33794" name="Equation" r:id="rId3" imgW="16764000" imgH="4267200" progId="">
                    <p:embed/>
                  </p:oleObj>
                </mc:Choice>
                <mc:Fallback>
                  <p:oleObj name="Equation" r:id="rId3" imgW="16764000" imgH="4267200" progId="">
                    <p:embed/>
                    <p:pic>
                      <p:nvPicPr>
                        <p:cNvPr id="0" name="图片 33793"/>
                        <p:cNvPicPr>
                          <a:picLocks noChangeAspect="1"/>
                        </p:cNvPicPr>
                        <p:nvPr/>
                      </p:nvPicPr>
                      <p:blipFill>
                        <a:blip r:embed="rId4"/>
                        <a:stretch>
                          <a:fillRect/>
                        </a:stretch>
                      </p:blipFill>
                      <p:spPr>
                        <a:xfrm>
                          <a:off x="384" y="2880"/>
                          <a:ext cx="1296" cy="309"/>
                        </a:xfrm>
                        <a:prstGeom prst="rect">
                          <a:avLst/>
                        </a:prstGeom>
                        <a:noFill/>
                        <a:ln w="9525">
                          <a:noFill/>
                        </a:ln>
                      </p:spPr>
                    </p:pic>
                  </p:oleObj>
                </mc:Fallback>
              </mc:AlternateContent>
            </a:graphicData>
          </a:graphic>
        </p:graphicFrame>
        <p:graphicFrame>
          <p:nvGraphicFramePr>
            <p:cNvPr id="89095" name="Object 7"/>
            <p:cNvGraphicFramePr>
              <a:graphicFrameLocks noChangeAspect="1"/>
            </p:cNvGraphicFramePr>
            <p:nvPr/>
          </p:nvGraphicFramePr>
          <p:xfrm>
            <a:off x="1584" y="1920"/>
            <a:ext cx="729" cy="343"/>
          </p:xfrm>
          <a:graphic>
            <a:graphicData uri="http://schemas.openxmlformats.org/presentationml/2006/ole">
              <mc:AlternateContent xmlns:mc="http://schemas.openxmlformats.org/markup-compatibility/2006">
                <mc:Choice xmlns:v="urn:schemas-microsoft-com:vml" Requires="v">
                  <p:oleObj spid="_x0000_s33795" name="Equation" r:id="rId5" imgW="10363200" imgH="4876800" progId="">
                    <p:embed/>
                  </p:oleObj>
                </mc:Choice>
                <mc:Fallback>
                  <p:oleObj name="Equation" r:id="rId5" imgW="10363200" imgH="4876800" progId="">
                    <p:embed/>
                    <p:pic>
                      <p:nvPicPr>
                        <p:cNvPr id="0" name="图片 33794"/>
                        <p:cNvPicPr>
                          <a:picLocks noChangeAspect="1"/>
                        </p:cNvPicPr>
                        <p:nvPr/>
                      </p:nvPicPr>
                      <p:blipFill>
                        <a:blip r:embed="rId6"/>
                        <a:stretch>
                          <a:fillRect/>
                        </a:stretch>
                      </p:blipFill>
                      <p:spPr>
                        <a:xfrm>
                          <a:off x="1584" y="1920"/>
                          <a:ext cx="729" cy="343"/>
                        </a:xfrm>
                        <a:prstGeom prst="rect">
                          <a:avLst/>
                        </a:prstGeom>
                        <a:noFill/>
                        <a:ln w="9525">
                          <a:noFill/>
                        </a:ln>
                      </p:spPr>
                    </p:pic>
                  </p:oleObj>
                </mc:Fallback>
              </mc:AlternateContent>
            </a:graphicData>
          </a:graphic>
        </p:graphicFrame>
      </p:grpSp>
      <p:graphicFrame>
        <p:nvGraphicFramePr>
          <p:cNvPr id="89096" name="Object 8"/>
          <p:cNvGraphicFramePr>
            <a:graphicFrameLocks noChangeAspect="1"/>
          </p:cNvGraphicFramePr>
          <p:nvPr/>
        </p:nvGraphicFramePr>
        <p:xfrm>
          <a:off x="304800" y="1960563"/>
          <a:ext cx="3886200" cy="1163637"/>
        </p:xfrm>
        <a:graphic>
          <a:graphicData uri="http://schemas.openxmlformats.org/presentationml/2006/ole">
            <mc:AlternateContent xmlns:mc="http://schemas.openxmlformats.org/markup-compatibility/2006">
              <mc:Choice xmlns:v="urn:schemas-microsoft-com:vml" Requires="v">
                <p:oleObj spid="_x0000_s33796" name="Equation" r:id="rId7" imgW="33832800" imgH="10972800" progId="">
                  <p:embed/>
                </p:oleObj>
              </mc:Choice>
              <mc:Fallback>
                <p:oleObj name="Equation" r:id="rId7" imgW="33832800" imgH="10972800" progId="">
                  <p:embed/>
                  <p:pic>
                    <p:nvPicPr>
                      <p:cNvPr id="0" name="图片 33795"/>
                      <p:cNvPicPr>
                        <a:picLocks noChangeAspect="1"/>
                      </p:cNvPicPr>
                      <p:nvPr/>
                    </p:nvPicPr>
                    <p:blipFill>
                      <a:blip r:embed="rId8"/>
                      <a:stretch>
                        <a:fillRect/>
                      </a:stretch>
                    </p:blipFill>
                    <p:spPr>
                      <a:xfrm>
                        <a:off x="304800" y="1960563"/>
                        <a:ext cx="3886200" cy="1163637"/>
                      </a:xfrm>
                      <a:prstGeom prst="rect">
                        <a:avLst/>
                      </a:prstGeom>
                      <a:gradFill rotWithShape="0">
                        <a:gsLst>
                          <a:gs pos="0">
                            <a:srgbClr val="4F81BD"/>
                          </a:gs>
                          <a:gs pos="50000">
                            <a:srgbClr val="FFFFFF"/>
                          </a:gs>
                          <a:gs pos="100000">
                            <a:srgbClr val="4F81BD"/>
                          </a:gs>
                        </a:gsLst>
                        <a:lin ang="5400000" scaled="1"/>
                        <a:tileRect/>
                      </a:gradFill>
                      <a:ln w="12700" cap="flat" cmpd="sng">
                        <a:solidFill>
                          <a:srgbClr val="006666"/>
                        </a:solidFill>
                        <a:prstDash val="solid"/>
                        <a:miter/>
                        <a:headEnd type="none" w="med" len="med"/>
                        <a:tailEnd type="none" w="med" len="med"/>
                      </a:ln>
                    </p:spPr>
                  </p:pic>
                </p:oleObj>
              </mc:Fallback>
            </mc:AlternateContent>
          </a:graphicData>
        </a:graphic>
      </p:graphicFrame>
      <p:graphicFrame>
        <p:nvGraphicFramePr>
          <p:cNvPr id="89097" name="Object 9"/>
          <p:cNvGraphicFramePr>
            <a:graphicFrameLocks noChangeAspect="1"/>
          </p:cNvGraphicFramePr>
          <p:nvPr/>
        </p:nvGraphicFramePr>
        <p:xfrm>
          <a:off x="457200" y="758825"/>
          <a:ext cx="3581400" cy="1298575"/>
        </p:xfrm>
        <a:graphic>
          <a:graphicData uri="http://schemas.openxmlformats.org/presentationml/2006/ole">
            <mc:AlternateContent xmlns:mc="http://schemas.openxmlformats.org/markup-compatibility/2006">
              <mc:Choice xmlns:v="urn:schemas-microsoft-com:vml" Requires="v">
                <p:oleObj spid="_x0000_s33797" name="Equation" r:id="rId9" imgW="32004000" imgH="10972800" progId="">
                  <p:embed/>
                </p:oleObj>
              </mc:Choice>
              <mc:Fallback>
                <p:oleObj name="Equation" r:id="rId9" imgW="32004000" imgH="10972800" progId="">
                  <p:embed/>
                  <p:pic>
                    <p:nvPicPr>
                      <p:cNvPr id="0" name="图片 33796"/>
                      <p:cNvPicPr>
                        <a:picLocks noChangeAspect="1"/>
                      </p:cNvPicPr>
                      <p:nvPr/>
                    </p:nvPicPr>
                    <p:blipFill>
                      <a:blip r:embed="rId10"/>
                      <a:stretch>
                        <a:fillRect/>
                      </a:stretch>
                    </p:blipFill>
                    <p:spPr>
                      <a:xfrm>
                        <a:off x="457200" y="758825"/>
                        <a:ext cx="3581400" cy="1298575"/>
                      </a:xfrm>
                      <a:prstGeom prst="rect">
                        <a:avLst/>
                      </a:prstGeom>
                      <a:noFill/>
                      <a:ln w="9525">
                        <a:noFill/>
                      </a:ln>
                    </p:spPr>
                  </p:pic>
                </p:oleObj>
              </mc:Fallback>
            </mc:AlternateContent>
          </a:graphicData>
        </a:graphic>
      </p:graphicFrame>
      <p:sp>
        <p:nvSpPr>
          <p:cNvPr id="89098" name="Text Box 10"/>
          <p:cNvSpPr txBox="1">
            <a:spLocks noChangeArrowheads="1"/>
          </p:cNvSpPr>
          <p:nvPr/>
        </p:nvSpPr>
        <p:spPr bwMode="auto">
          <a:xfrm>
            <a:off x="1295400" y="4724400"/>
            <a:ext cx="2819400" cy="538163"/>
          </a:xfrm>
          <a:prstGeom prst="rect">
            <a:avLst/>
          </a:prstGeom>
          <a:noFill/>
          <a:ln w="19050">
            <a:solidFill>
              <a:srgbClr val="CC0000"/>
            </a:solidFill>
            <a:miter lim="800000"/>
          </a:ln>
          <a:effectLst/>
        </p:spPr>
        <p:txBody>
          <a:bodyPr wrap="square">
            <a:spAutoFit/>
          </a:bodyPr>
          <a:lstStyle/>
          <a:p>
            <a:pPr>
              <a:spcBef>
                <a:spcPct val="50000"/>
              </a:spcBef>
            </a:pPr>
            <a:r>
              <a:rPr lang="en-US" altLang="zh-CN" sz="2800" b="1" dirty="0">
                <a:solidFill>
                  <a:srgbClr val="CC0000"/>
                </a:solidFill>
                <a:latin typeface="Times New Roman" panose="02020603050405020304" pitchFamily="18" charset="0"/>
              </a:rPr>
              <a:t>           </a:t>
            </a:r>
            <a:r>
              <a:rPr lang="zh-CN" altLang="en-US" sz="2800" dirty="0">
                <a:solidFill>
                  <a:srgbClr val="CC0000"/>
                </a:solidFill>
                <a:latin typeface="黑体" panose="02010609060101010101" pitchFamily="49" charset="-122"/>
                <a:ea typeface="黑体" panose="02010609060101010101" pitchFamily="49" charset="-122"/>
              </a:rPr>
              <a:t>（电离能）</a:t>
            </a:r>
            <a:endParaRPr lang="zh-CN" altLang="en-US" sz="2800" dirty="0">
              <a:solidFill>
                <a:srgbClr val="CC0000"/>
              </a:solidFill>
              <a:latin typeface="黑体" panose="02010609060101010101" pitchFamily="49" charset="-122"/>
              <a:ea typeface="黑体" panose="02010609060101010101" pitchFamily="49" charset="-122"/>
            </a:endParaRPr>
          </a:p>
        </p:txBody>
      </p:sp>
      <p:grpSp>
        <p:nvGrpSpPr>
          <p:cNvPr id="3" name="Group 11"/>
          <p:cNvGrpSpPr/>
          <p:nvPr/>
        </p:nvGrpSpPr>
        <p:grpSpPr bwMode="auto">
          <a:xfrm>
            <a:off x="304800" y="5486400"/>
            <a:ext cx="3886200" cy="1219200"/>
            <a:chOff x="192" y="3264"/>
            <a:chExt cx="2448" cy="768"/>
          </a:xfrm>
        </p:grpSpPr>
        <p:sp>
          <p:nvSpPr>
            <p:cNvPr id="89100" name="Rectangle 12"/>
            <p:cNvSpPr>
              <a:spLocks noChangeArrowheads="1"/>
            </p:cNvSpPr>
            <p:nvPr/>
          </p:nvSpPr>
          <p:spPr bwMode="auto">
            <a:xfrm>
              <a:off x="192" y="3264"/>
              <a:ext cx="2448" cy="768"/>
            </a:xfrm>
            <a:prstGeom prst="rect">
              <a:avLst/>
            </a:prstGeom>
            <a:gradFill rotWithShape="0">
              <a:gsLst>
                <a:gs pos="0">
                  <a:schemeClr val="accent1"/>
                </a:gs>
                <a:gs pos="50000">
                  <a:schemeClr val="bg1"/>
                </a:gs>
                <a:gs pos="100000">
                  <a:schemeClr val="accent1"/>
                </a:gs>
              </a:gsLst>
              <a:lin ang="5400000" scaled="1"/>
            </a:gradFill>
            <a:ln w="12700">
              <a:solidFill>
                <a:srgbClr val="006666"/>
              </a:solidFill>
              <a:miter lim="800000"/>
              <a:tailEnd type="none" w="sm" len="lg"/>
            </a:ln>
            <a:effectLst/>
          </p:spPr>
          <p:txBody>
            <a:bodyPr wrap="none" anchor="ctr"/>
            <a:lstStyle/>
            <a:p>
              <a:endParaRPr lang="zh-CN" altLang="en-US"/>
            </a:p>
          </p:txBody>
        </p:sp>
        <p:graphicFrame>
          <p:nvGraphicFramePr>
            <p:cNvPr id="89101" name="Object 13"/>
            <p:cNvGraphicFramePr>
              <a:graphicFrameLocks noChangeAspect="1"/>
            </p:cNvGraphicFramePr>
            <p:nvPr/>
          </p:nvGraphicFramePr>
          <p:xfrm>
            <a:off x="576" y="3600"/>
            <a:ext cx="1824" cy="432"/>
          </p:xfrm>
          <a:graphic>
            <a:graphicData uri="http://schemas.openxmlformats.org/presentationml/2006/ole">
              <mc:AlternateContent xmlns:mc="http://schemas.openxmlformats.org/markup-compatibility/2006">
                <mc:Choice xmlns:v="urn:schemas-microsoft-com:vml" Requires="v">
                  <p:oleObj spid="_x0000_s33798" name="Equation" r:id="rId11" imgW="17678400" imgH="5791200" progId="">
                    <p:embed/>
                  </p:oleObj>
                </mc:Choice>
                <mc:Fallback>
                  <p:oleObj name="Equation" r:id="rId11" imgW="17678400" imgH="5791200" progId="">
                    <p:embed/>
                    <p:pic>
                      <p:nvPicPr>
                        <p:cNvPr id="0" name="图片 33797"/>
                        <p:cNvPicPr>
                          <a:picLocks noChangeAspect="1"/>
                        </p:cNvPicPr>
                        <p:nvPr/>
                      </p:nvPicPr>
                      <p:blipFill>
                        <a:blip r:embed="rId12"/>
                        <a:stretch>
                          <a:fillRect/>
                        </a:stretch>
                      </p:blipFill>
                      <p:spPr>
                        <a:xfrm>
                          <a:off x="576" y="3600"/>
                          <a:ext cx="1824" cy="432"/>
                        </a:xfrm>
                        <a:prstGeom prst="rect">
                          <a:avLst/>
                        </a:prstGeom>
                        <a:noFill/>
                        <a:ln w="9525">
                          <a:noFill/>
                        </a:ln>
                      </p:spPr>
                    </p:pic>
                  </p:oleObj>
                </mc:Fallback>
              </mc:AlternateContent>
            </a:graphicData>
          </a:graphic>
        </p:graphicFrame>
        <p:sp>
          <p:nvSpPr>
            <p:cNvPr id="89102" name="Rectangle 14"/>
            <p:cNvSpPr>
              <a:spLocks noChangeArrowheads="1"/>
            </p:cNvSpPr>
            <p:nvPr/>
          </p:nvSpPr>
          <p:spPr bwMode="auto">
            <a:xfrm>
              <a:off x="384" y="3273"/>
              <a:ext cx="1920"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激发态</a:t>
              </a:r>
              <a:r>
                <a:rPr lang="zh-CN" altLang="en-US" sz="2800" dirty="0">
                  <a:latin typeface="黑体" panose="02010609060101010101" pitchFamily="49" charset="-122"/>
                  <a:ea typeface="黑体" panose="02010609060101010101" pitchFamily="49" charset="-122"/>
                </a:rPr>
                <a:t>能量</a:t>
              </a:r>
              <a:endParaRPr lang="zh-CN" altLang="zh-CN" sz="2800" dirty="0">
                <a:latin typeface="黑体" panose="02010609060101010101" pitchFamily="49" charset="-122"/>
                <a:ea typeface="黑体" panose="02010609060101010101" pitchFamily="49" charset="-122"/>
              </a:endParaRPr>
            </a:p>
          </p:txBody>
        </p:sp>
        <p:graphicFrame>
          <p:nvGraphicFramePr>
            <p:cNvPr id="89103" name="Object 15"/>
            <p:cNvGraphicFramePr>
              <a:graphicFrameLocks noChangeAspect="1"/>
            </p:cNvGraphicFramePr>
            <p:nvPr/>
          </p:nvGraphicFramePr>
          <p:xfrm>
            <a:off x="1656" y="3292"/>
            <a:ext cx="696" cy="308"/>
          </p:xfrm>
          <a:graphic>
            <a:graphicData uri="http://schemas.openxmlformats.org/presentationml/2006/ole">
              <mc:AlternateContent xmlns:mc="http://schemas.openxmlformats.org/markup-compatibility/2006">
                <mc:Choice xmlns:v="urn:schemas-microsoft-com:vml" Requires="v">
                  <p:oleObj spid="_x0000_s33799" name="公式" r:id="rId13" imgW="16459200" imgH="7315200" progId="">
                    <p:embed/>
                  </p:oleObj>
                </mc:Choice>
                <mc:Fallback>
                  <p:oleObj name="公式" r:id="rId13" imgW="16459200" imgH="7315200" progId="">
                    <p:embed/>
                    <p:pic>
                      <p:nvPicPr>
                        <p:cNvPr id="0" name="图片 33798"/>
                        <p:cNvPicPr>
                          <a:picLocks noChangeAspect="1"/>
                        </p:cNvPicPr>
                        <p:nvPr/>
                      </p:nvPicPr>
                      <p:blipFill>
                        <a:blip r:embed="rId14"/>
                        <a:stretch>
                          <a:fillRect/>
                        </a:stretch>
                      </p:blipFill>
                      <p:spPr>
                        <a:xfrm>
                          <a:off x="1656" y="3292"/>
                          <a:ext cx="696" cy="308"/>
                        </a:xfrm>
                        <a:prstGeom prst="rect">
                          <a:avLst/>
                        </a:prstGeom>
                        <a:noFill/>
                        <a:ln w="9525">
                          <a:noFill/>
                        </a:ln>
                      </p:spPr>
                    </p:pic>
                  </p:oleObj>
                </mc:Fallback>
              </mc:AlternateContent>
            </a:graphicData>
          </a:graphic>
        </p:graphicFrame>
      </p:grpSp>
      <p:grpSp>
        <p:nvGrpSpPr>
          <p:cNvPr id="4" name="Group 16"/>
          <p:cNvGrpSpPr/>
          <p:nvPr/>
        </p:nvGrpSpPr>
        <p:grpSpPr bwMode="auto">
          <a:xfrm>
            <a:off x="4419600" y="1066800"/>
            <a:ext cx="4572000" cy="5638800"/>
            <a:chOff x="2784" y="480"/>
            <a:chExt cx="2880" cy="3552"/>
          </a:xfrm>
        </p:grpSpPr>
        <p:sp>
          <p:nvSpPr>
            <p:cNvPr id="89105" name="Rectangle 17"/>
            <p:cNvSpPr>
              <a:spLocks noChangeArrowheads="1"/>
            </p:cNvSpPr>
            <p:nvPr/>
          </p:nvSpPr>
          <p:spPr bwMode="auto">
            <a:xfrm>
              <a:off x="2784" y="480"/>
              <a:ext cx="2880" cy="3552"/>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grpSp>
          <p:nvGrpSpPr>
            <p:cNvPr id="5" name="Group 18"/>
            <p:cNvGrpSpPr/>
            <p:nvPr/>
          </p:nvGrpSpPr>
          <p:grpSpPr bwMode="auto">
            <a:xfrm>
              <a:off x="3936" y="1248"/>
              <a:ext cx="576" cy="2640"/>
              <a:chOff x="3936" y="1248"/>
              <a:chExt cx="576" cy="2640"/>
            </a:xfrm>
          </p:grpSpPr>
          <p:sp>
            <p:nvSpPr>
              <p:cNvPr id="89107" name="Line 19"/>
              <p:cNvSpPr>
                <a:spLocks noChangeShapeType="1"/>
              </p:cNvSpPr>
              <p:nvPr/>
            </p:nvSpPr>
            <p:spPr bwMode="auto">
              <a:xfrm>
                <a:off x="3936" y="1248"/>
                <a:ext cx="576" cy="0"/>
              </a:xfrm>
              <a:prstGeom prst="line">
                <a:avLst/>
              </a:prstGeom>
              <a:noFill/>
              <a:ln w="19050">
                <a:solidFill>
                  <a:srgbClr val="0000FF"/>
                </a:solidFill>
                <a:round/>
              </a:ln>
              <a:effectLst/>
            </p:spPr>
            <p:txBody>
              <a:bodyPr wrap="none" anchor="ctr"/>
              <a:lstStyle/>
              <a:p>
                <a:endParaRPr lang="zh-CN" altLang="en-US"/>
              </a:p>
            </p:txBody>
          </p:sp>
          <p:sp>
            <p:nvSpPr>
              <p:cNvPr id="89108" name="Line 20"/>
              <p:cNvSpPr>
                <a:spLocks noChangeShapeType="1"/>
              </p:cNvSpPr>
              <p:nvPr/>
            </p:nvSpPr>
            <p:spPr bwMode="auto">
              <a:xfrm>
                <a:off x="3936" y="1440"/>
                <a:ext cx="576" cy="0"/>
              </a:xfrm>
              <a:prstGeom prst="line">
                <a:avLst/>
              </a:prstGeom>
              <a:noFill/>
              <a:ln w="28575">
                <a:solidFill>
                  <a:srgbClr val="0000FF"/>
                </a:solidFill>
                <a:round/>
              </a:ln>
              <a:effectLst/>
            </p:spPr>
            <p:txBody>
              <a:bodyPr wrap="none" anchor="ctr"/>
              <a:lstStyle/>
              <a:p>
                <a:endParaRPr lang="zh-CN" altLang="en-US"/>
              </a:p>
            </p:txBody>
          </p:sp>
          <p:sp>
            <p:nvSpPr>
              <p:cNvPr id="89109" name="Line 21"/>
              <p:cNvSpPr>
                <a:spLocks noChangeShapeType="1"/>
              </p:cNvSpPr>
              <p:nvPr/>
            </p:nvSpPr>
            <p:spPr bwMode="auto">
              <a:xfrm>
                <a:off x="3936" y="1392"/>
                <a:ext cx="576" cy="0"/>
              </a:xfrm>
              <a:prstGeom prst="line">
                <a:avLst/>
              </a:prstGeom>
              <a:noFill/>
              <a:ln w="28575">
                <a:solidFill>
                  <a:srgbClr val="0000FF"/>
                </a:solidFill>
                <a:round/>
              </a:ln>
              <a:effectLst/>
            </p:spPr>
            <p:txBody>
              <a:bodyPr wrap="none" anchor="ctr"/>
              <a:lstStyle/>
              <a:p>
                <a:endParaRPr lang="zh-CN" altLang="en-US"/>
              </a:p>
            </p:txBody>
          </p:sp>
          <p:sp>
            <p:nvSpPr>
              <p:cNvPr id="89110" name="Line 22"/>
              <p:cNvSpPr>
                <a:spLocks noChangeShapeType="1"/>
              </p:cNvSpPr>
              <p:nvPr/>
            </p:nvSpPr>
            <p:spPr bwMode="auto">
              <a:xfrm>
                <a:off x="3936" y="1536"/>
                <a:ext cx="576" cy="0"/>
              </a:xfrm>
              <a:prstGeom prst="line">
                <a:avLst/>
              </a:prstGeom>
              <a:noFill/>
              <a:ln w="28575">
                <a:solidFill>
                  <a:srgbClr val="0000FF"/>
                </a:solidFill>
                <a:round/>
              </a:ln>
              <a:effectLst/>
            </p:spPr>
            <p:txBody>
              <a:bodyPr wrap="none" anchor="ctr"/>
              <a:lstStyle/>
              <a:p>
                <a:endParaRPr lang="zh-CN" altLang="en-US"/>
              </a:p>
            </p:txBody>
          </p:sp>
          <p:sp>
            <p:nvSpPr>
              <p:cNvPr id="89111" name="Line 23"/>
              <p:cNvSpPr>
                <a:spLocks noChangeShapeType="1"/>
              </p:cNvSpPr>
              <p:nvPr/>
            </p:nvSpPr>
            <p:spPr bwMode="auto">
              <a:xfrm>
                <a:off x="3936" y="1728"/>
                <a:ext cx="576" cy="0"/>
              </a:xfrm>
              <a:prstGeom prst="line">
                <a:avLst/>
              </a:prstGeom>
              <a:noFill/>
              <a:ln w="28575">
                <a:solidFill>
                  <a:srgbClr val="0000FF"/>
                </a:solidFill>
                <a:round/>
              </a:ln>
              <a:effectLst/>
            </p:spPr>
            <p:txBody>
              <a:bodyPr wrap="none" anchor="ctr"/>
              <a:lstStyle/>
              <a:p>
                <a:endParaRPr lang="zh-CN" altLang="en-US"/>
              </a:p>
            </p:txBody>
          </p:sp>
          <p:sp>
            <p:nvSpPr>
              <p:cNvPr id="89112" name="Line 24"/>
              <p:cNvSpPr>
                <a:spLocks noChangeShapeType="1"/>
              </p:cNvSpPr>
              <p:nvPr/>
            </p:nvSpPr>
            <p:spPr bwMode="auto">
              <a:xfrm>
                <a:off x="3936" y="2112"/>
                <a:ext cx="576" cy="0"/>
              </a:xfrm>
              <a:prstGeom prst="line">
                <a:avLst/>
              </a:prstGeom>
              <a:noFill/>
              <a:ln w="28575">
                <a:solidFill>
                  <a:srgbClr val="0000FF"/>
                </a:solidFill>
                <a:round/>
              </a:ln>
              <a:effectLst/>
            </p:spPr>
            <p:txBody>
              <a:bodyPr wrap="none" anchor="ctr"/>
              <a:lstStyle/>
              <a:p>
                <a:endParaRPr lang="zh-CN" altLang="en-US"/>
              </a:p>
            </p:txBody>
          </p:sp>
          <p:sp>
            <p:nvSpPr>
              <p:cNvPr id="89113" name="Line 25"/>
              <p:cNvSpPr>
                <a:spLocks noChangeShapeType="1"/>
              </p:cNvSpPr>
              <p:nvPr/>
            </p:nvSpPr>
            <p:spPr bwMode="auto">
              <a:xfrm>
                <a:off x="3936" y="3888"/>
                <a:ext cx="576" cy="0"/>
              </a:xfrm>
              <a:prstGeom prst="line">
                <a:avLst/>
              </a:prstGeom>
              <a:noFill/>
              <a:ln w="28575">
                <a:solidFill>
                  <a:srgbClr val="0000FF"/>
                </a:solidFill>
                <a:round/>
              </a:ln>
              <a:effectLst/>
            </p:spPr>
            <p:txBody>
              <a:bodyPr wrap="none" anchor="ctr"/>
              <a:lstStyle/>
              <a:p>
                <a:endParaRPr lang="zh-CN" altLang="en-US"/>
              </a:p>
            </p:txBody>
          </p:sp>
          <p:sp>
            <p:nvSpPr>
              <p:cNvPr id="89114" name="Rectangle 26" descr="窄横线"/>
              <p:cNvSpPr>
                <a:spLocks noChangeArrowheads="1"/>
              </p:cNvSpPr>
              <p:nvPr/>
            </p:nvSpPr>
            <p:spPr bwMode="auto">
              <a:xfrm>
                <a:off x="3936" y="1248"/>
                <a:ext cx="576" cy="144"/>
              </a:xfrm>
              <a:prstGeom prst="rect">
                <a:avLst/>
              </a:prstGeom>
              <a:pattFill prst="narHorz">
                <a:fgClr>
                  <a:srgbClr val="0000FF"/>
                </a:fgClr>
                <a:bgClr>
                  <a:schemeClr val="bg1"/>
                </a:bgClr>
              </a:pattFill>
              <a:ln w="9525">
                <a:noFill/>
                <a:miter lim="800000"/>
              </a:ln>
              <a:effectLst/>
            </p:spPr>
            <p:txBody>
              <a:bodyPr wrap="none" anchor="ctr"/>
              <a:lstStyle/>
              <a:p>
                <a:endParaRPr lang="zh-CN" altLang="en-US"/>
              </a:p>
            </p:txBody>
          </p:sp>
          <p:sp>
            <p:nvSpPr>
              <p:cNvPr id="89115" name="Line 27"/>
              <p:cNvSpPr>
                <a:spLocks noChangeShapeType="1"/>
              </p:cNvSpPr>
              <p:nvPr/>
            </p:nvSpPr>
            <p:spPr bwMode="auto">
              <a:xfrm>
                <a:off x="4512" y="1248"/>
                <a:ext cx="0" cy="2640"/>
              </a:xfrm>
              <a:prstGeom prst="line">
                <a:avLst/>
              </a:prstGeom>
              <a:noFill/>
              <a:ln w="12700">
                <a:solidFill>
                  <a:schemeClr val="tx1"/>
                </a:solidFill>
                <a:round/>
              </a:ln>
              <a:effectLst/>
            </p:spPr>
            <p:txBody>
              <a:bodyPr wrap="none" anchor="ctr"/>
              <a:lstStyle/>
              <a:p>
                <a:endParaRPr lang="zh-CN" altLang="en-US"/>
              </a:p>
            </p:txBody>
          </p:sp>
        </p:grpSp>
        <p:graphicFrame>
          <p:nvGraphicFramePr>
            <p:cNvPr id="89116" name="Object 28"/>
            <p:cNvGraphicFramePr>
              <a:graphicFrameLocks noChangeAspect="1"/>
            </p:cNvGraphicFramePr>
            <p:nvPr/>
          </p:nvGraphicFramePr>
          <p:xfrm>
            <a:off x="4176" y="912"/>
            <a:ext cx="720" cy="276"/>
          </p:xfrm>
          <a:graphic>
            <a:graphicData uri="http://schemas.openxmlformats.org/presentationml/2006/ole">
              <mc:AlternateContent xmlns:mc="http://schemas.openxmlformats.org/markup-compatibility/2006">
                <mc:Choice xmlns:v="urn:schemas-microsoft-com:vml" Requires="v">
                  <p:oleObj spid="_x0000_s33800" name="Equation" r:id="rId15" imgW="15849600" imgH="6096000" progId="">
                    <p:embed/>
                  </p:oleObj>
                </mc:Choice>
                <mc:Fallback>
                  <p:oleObj name="Equation" r:id="rId15" imgW="15849600" imgH="6096000" progId="">
                    <p:embed/>
                    <p:pic>
                      <p:nvPicPr>
                        <p:cNvPr id="0" name="图片 33799"/>
                        <p:cNvPicPr>
                          <a:picLocks noChangeAspect="1"/>
                        </p:cNvPicPr>
                        <p:nvPr/>
                      </p:nvPicPr>
                      <p:blipFill>
                        <a:blip r:embed="rId16"/>
                        <a:stretch>
                          <a:fillRect/>
                        </a:stretch>
                      </p:blipFill>
                      <p:spPr>
                        <a:xfrm>
                          <a:off x="4176" y="912"/>
                          <a:ext cx="720" cy="276"/>
                        </a:xfrm>
                        <a:prstGeom prst="rect">
                          <a:avLst/>
                        </a:prstGeom>
                        <a:noFill/>
                        <a:ln w="9525">
                          <a:noFill/>
                        </a:ln>
                      </p:spPr>
                    </p:pic>
                  </p:oleObj>
                </mc:Fallback>
              </mc:AlternateContent>
            </a:graphicData>
          </a:graphic>
        </p:graphicFrame>
        <p:sp>
          <p:nvSpPr>
            <p:cNvPr id="89117" name="Text Box 29"/>
            <p:cNvSpPr txBox="1">
              <a:spLocks noChangeArrowheads="1"/>
            </p:cNvSpPr>
            <p:nvPr/>
          </p:nvSpPr>
          <p:spPr bwMode="auto">
            <a:xfrm>
              <a:off x="3504" y="489"/>
              <a:ext cx="1776" cy="327"/>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氢原子能级图</a:t>
              </a:r>
              <a:endParaRPr lang="zh-CN" altLang="en-US" sz="2800" dirty="0">
                <a:latin typeface="黑体" panose="02010609060101010101" pitchFamily="49" charset="-122"/>
                <a:ea typeface="黑体" panose="02010609060101010101" pitchFamily="49" charset="-122"/>
              </a:endParaRPr>
            </a:p>
          </p:txBody>
        </p:sp>
      </p:grpSp>
      <p:grpSp>
        <p:nvGrpSpPr>
          <p:cNvPr id="6" name="Group 30"/>
          <p:cNvGrpSpPr/>
          <p:nvPr/>
        </p:nvGrpSpPr>
        <p:grpSpPr bwMode="auto">
          <a:xfrm>
            <a:off x="4572000" y="6034088"/>
            <a:ext cx="4343400" cy="519112"/>
            <a:chOff x="2880" y="3609"/>
            <a:chExt cx="2736" cy="327"/>
          </a:xfrm>
        </p:grpSpPr>
        <p:sp>
          <p:nvSpPr>
            <p:cNvPr id="89119" name="Line 31"/>
            <p:cNvSpPr>
              <a:spLocks noChangeShapeType="1"/>
            </p:cNvSpPr>
            <p:nvPr/>
          </p:nvSpPr>
          <p:spPr bwMode="auto">
            <a:xfrm>
              <a:off x="4512" y="3888"/>
              <a:ext cx="576" cy="0"/>
            </a:xfrm>
            <a:prstGeom prst="line">
              <a:avLst/>
            </a:prstGeom>
            <a:noFill/>
            <a:ln w="28575">
              <a:solidFill>
                <a:srgbClr val="0000FF"/>
              </a:solidFill>
              <a:prstDash val="dash"/>
              <a:round/>
            </a:ln>
            <a:effectLst/>
          </p:spPr>
          <p:txBody>
            <a:bodyPr wrap="none" anchor="ctr"/>
            <a:lstStyle/>
            <a:p>
              <a:endParaRPr lang="zh-CN" altLang="en-US"/>
            </a:p>
          </p:txBody>
        </p:sp>
        <p:graphicFrame>
          <p:nvGraphicFramePr>
            <p:cNvPr id="89120" name="Object 32"/>
            <p:cNvGraphicFramePr>
              <a:graphicFrameLocks noChangeAspect="1"/>
            </p:cNvGraphicFramePr>
            <p:nvPr/>
          </p:nvGraphicFramePr>
          <p:xfrm>
            <a:off x="3400" y="3648"/>
            <a:ext cx="536" cy="286"/>
          </p:xfrm>
          <a:graphic>
            <a:graphicData uri="http://schemas.openxmlformats.org/presentationml/2006/ole">
              <mc:AlternateContent xmlns:mc="http://schemas.openxmlformats.org/markup-compatibility/2006">
                <mc:Choice xmlns:v="urn:schemas-microsoft-com:vml" Requires="v">
                  <p:oleObj spid="_x0000_s33801" name="公式" r:id="rId17" imgW="10566400" imgH="5689600" progId="">
                    <p:embed/>
                  </p:oleObj>
                </mc:Choice>
                <mc:Fallback>
                  <p:oleObj name="公式" r:id="rId17" imgW="10566400" imgH="5689600" progId="">
                    <p:embed/>
                    <p:pic>
                      <p:nvPicPr>
                        <p:cNvPr id="0" name="图片 33800"/>
                        <p:cNvPicPr>
                          <a:picLocks noChangeAspect="1"/>
                        </p:cNvPicPr>
                        <p:nvPr/>
                      </p:nvPicPr>
                      <p:blipFill>
                        <a:blip r:embed="rId18"/>
                        <a:stretch>
                          <a:fillRect/>
                        </a:stretch>
                      </p:blipFill>
                      <p:spPr>
                        <a:xfrm>
                          <a:off x="3400" y="3648"/>
                          <a:ext cx="536" cy="286"/>
                        </a:xfrm>
                        <a:prstGeom prst="rect">
                          <a:avLst/>
                        </a:prstGeom>
                        <a:noFill/>
                        <a:ln w="9525">
                          <a:noFill/>
                        </a:ln>
                      </p:spPr>
                    </p:pic>
                  </p:oleObj>
                </mc:Fallback>
              </mc:AlternateContent>
            </a:graphicData>
          </a:graphic>
        </p:graphicFrame>
        <p:sp>
          <p:nvSpPr>
            <p:cNvPr id="89121" name="Text Box 33"/>
            <p:cNvSpPr txBox="1">
              <a:spLocks noChangeArrowheads="1"/>
            </p:cNvSpPr>
            <p:nvPr/>
          </p:nvSpPr>
          <p:spPr bwMode="auto">
            <a:xfrm>
              <a:off x="2880" y="3609"/>
              <a:ext cx="864" cy="327"/>
            </a:xfrm>
            <a:prstGeom prst="rect">
              <a:avLst/>
            </a:prstGeom>
            <a:noFill/>
            <a:ln w="9525">
              <a:noFill/>
              <a:miter lim="800000"/>
            </a:ln>
            <a:effectLst/>
          </p:spPr>
          <p:txBody>
            <a:bodyPr>
              <a:spAutoFit/>
            </a:bodyPr>
            <a:lstStyle/>
            <a:p>
              <a:pPr>
                <a:spcBef>
                  <a:spcPct val="50000"/>
                </a:spcBef>
              </a:pPr>
              <a:r>
                <a:rPr lang="zh-CN" altLang="en-US" sz="2800" dirty="0">
                  <a:solidFill>
                    <a:srgbClr val="008000"/>
                  </a:solidFill>
                  <a:latin typeface="黑体" panose="02010609060101010101" pitchFamily="49" charset="-122"/>
                  <a:ea typeface="黑体" panose="02010609060101010101" pitchFamily="49" charset="-122"/>
                </a:rPr>
                <a:t>基态</a:t>
              </a:r>
              <a:endParaRPr lang="zh-CN" altLang="en-US" sz="2800" dirty="0">
                <a:solidFill>
                  <a:srgbClr val="008000"/>
                </a:solidFill>
                <a:latin typeface="黑体" panose="02010609060101010101" pitchFamily="49" charset="-122"/>
                <a:ea typeface="黑体" panose="02010609060101010101" pitchFamily="49" charset="-122"/>
              </a:endParaRPr>
            </a:p>
          </p:txBody>
        </p:sp>
        <p:graphicFrame>
          <p:nvGraphicFramePr>
            <p:cNvPr id="89122" name="Object 34"/>
            <p:cNvGraphicFramePr>
              <a:graphicFrameLocks noChangeAspect="1"/>
            </p:cNvGraphicFramePr>
            <p:nvPr/>
          </p:nvGraphicFramePr>
          <p:xfrm>
            <a:off x="5040" y="3682"/>
            <a:ext cx="576" cy="252"/>
          </p:xfrm>
          <a:graphic>
            <a:graphicData uri="http://schemas.openxmlformats.org/presentationml/2006/ole">
              <mc:AlternateContent xmlns:mc="http://schemas.openxmlformats.org/markup-compatibility/2006">
                <mc:Choice xmlns:v="urn:schemas-microsoft-com:vml" Requires="v">
                  <p:oleObj spid="_x0000_s33802" name="Equation" r:id="rId19" imgW="13004800" imgH="5689600" progId="">
                    <p:embed/>
                  </p:oleObj>
                </mc:Choice>
                <mc:Fallback>
                  <p:oleObj name="Equation" r:id="rId19" imgW="13004800" imgH="5689600" progId="">
                    <p:embed/>
                    <p:pic>
                      <p:nvPicPr>
                        <p:cNvPr id="0" name="图片 33801"/>
                        <p:cNvPicPr>
                          <a:picLocks noChangeAspect="1"/>
                        </p:cNvPicPr>
                        <p:nvPr/>
                      </p:nvPicPr>
                      <p:blipFill>
                        <a:blip r:embed="rId20"/>
                        <a:stretch>
                          <a:fillRect/>
                        </a:stretch>
                      </p:blipFill>
                      <p:spPr>
                        <a:xfrm>
                          <a:off x="5040" y="3682"/>
                          <a:ext cx="576" cy="252"/>
                        </a:xfrm>
                        <a:prstGeom prst="rect">
                          <a:avLst/>
                        </a:prstGeom>
                        <a:noFill/>
                        <a:ln w="9525">
                          <a:noFill/>
                        </a:ln>
                      </p:spPr>
                    </p:pic>
                  </p:oleObj>
                </mc:Fallback>
              </mc:AlternateContent>
            </a:graphicData>
          </a:graphic>
        </p:graphicFrame>
      </p:grpSp>
      <p:grpSp>
        <p:nvGrpSpPr>
          <p:cNvPr id="7" name="Group 35"/>
          <p:cNvGrpSpPr/>
          <p:nvPr/>
        </p:nvGrpSpPr>
        <p:grpSpPr bwMode="auto">
          <a:xfrm>
            <a:off x="4565650" y="2362200"/>
            <a:ext cx="4425949" cy="1524000"/>
            <a:chOff x="2876" y="1296"/>
            <a:chExt cx="2788" cy="960"/>
          </a:xfrm>
        </p:grpSpPr>
        <p:sp>
          <p:nvSpPr>
            <p:cNvPr id="89124" name="Line 36"/>
            <p:cNvSpPr>
              <a:spLocks noChangeShapeType="1"/>
            </p:cNvSpPr>
            <p:nvPr/>
          </p:nvSpPr>
          <p:spPr bwMode="auto">
            <a:xfrm>
              <a:off x="4512" y="2112"/>
              <a:ext cx="576" cy="0"/>
            </a:xfrm>
            <a:prstGeom prst="line">
              <a:avLst/>
            </a:prstGeom>
            <a:noFill/>
            <a:ln w="28575">
              <a:solidFill>
                <a:srgbClr val="0000FF"/>
              </a:solidFill>
              <a:prstDash val="dash"/>
              <a:round/>
            </a:ln>
            <a:effectLst/>
          </p:spPr>
          <p:txBody>
            <a:bodyPr wrap="none" anchor="ctr"/>
            <a:lstStyle/>
            <a:p>
              <a:endParaRPr lang="zh-CN" altLang="en-US"/>
            </a:p>
          </p:txBody>
        </p:sp>
        <p:sp>
          <p:nvSpPr>
            <p:cNvPr id="89125" name="Line 37"/>
            <p:cNvSpPr>
              <a:spLocks noChangeShapeType="1"/>
            </p:cNvSpPr>
            <p:nvPr/>
          </p:nvSpPr>
          <p:spPr bwMode="auto">
            <a:xfrm>
              <a:off x="4512" y="1728"/>
              <a:ext cx="576" cy="0"/>
            </a:xfrm>
            <a:prstGeom prst="line">
              <a:avLst/>
            </a:prstGeom>
            <a:noFill/>
            <a:ln w="28575">
              <a:solidFill>
                <a:srgbClr val="0000FF"/>
              </a:solidFill>
              <a:prstDash val="dash"/>
              <a:round/>
            </a:ln>
            <a:effectLst/>
          </p:spPr>
          <p:txBody>
            <a:bodyPr wrap="none" anchor="ctr"/>
            <a:lstStyle/>
            <a:p>
              <a:endParaRPr lang="zh-CN" altLang="en-US"/>
            </a:p>
          </p:txBody>
        </p:sp>
        <p:sp>
          <p:nvSpPr>
            <p:cNvPr id="89126" name="Line 38"/>
            <p:cNvSpPr>
              <a:spLocks noChangeShapeType="1"/>
            </p:cNvSpPr>
            <p:nvPr/>
          </p:nvSpPr>
          <p:spPr bwMode="auto">
            <a:xfrm>
              <a:off x="4512" y="1536"/>
              <a:ext cx="576" cy="0"/>
            </a:xfrm>
            <a:prstGeom prst="line">
              <a:avLst/>
            </a:prstGeom>
            <a:noFill/>
            <a:ln w="28575">
              <a:solidFill>
                <a:srgbClr val="0000FF"/>
              </a:solidFill>
              <a:prstDash val="dash"/>
              <a:round/>
            </a:ln>
            <a:effectLst/>
          </p:spPr>
          <p:txBody>
            <a:bodyPr wrap="none" anchor="ctr"/>
            <a:lstStyle/>
            <a:p>
              <a:endParaRPr lang="zh-CN" altLang="en-US"/>
            </a:p>
          </p:txBody>
        </p:sp>
        <p:sp>
          <p:nvSpPr>
            <p:cNvPr id="89127" name="Line 39"/>
            <p:cNvSpPr>
              <a:spLocks noChangeShapeType="1"/>
            </p:cNvSpPr>
            <p:nvPr/>
          </p:nvSpPr>
          <p:spPr bwMode="auto">
            <a:xfrm>
              <a:off x="4512" y="1440"/>
              <a:ext cx="576" cy="0"/>
            </a:xfrm>
            <a:prstGeom prst="line">
              <a:avLst/>
            </a:prstGeom>
            <a:noFill/>
            <a:ln w="28575">
              <a:solidFill>
                <a:srgbClr val="0000FF"/>
              </a:solidFill>
              <a:prstDash val="dash"/>
              <a:round/>
            </a:ln>
            <a:effectLst/>
          </p:spPr>
          <p:txBody>
            <a:bodyPr wrap="none" anchor="ctr"/>
            <a:lstStyle/>
            <a:p>
              <a:endParaRPr lang="zh-CN" altLang="en-US"/>
            </a:p>
          </p:txBody>
        </p:sp>
        <p:graphicFrame>
          <p:nvGraphicFramePr>
            <p:cNvPr id="89128" name="Object 40"/>
            <p:cNvGraphicFramePr>
              <a:graphicFrameLocks noChangeAspect="1"/>
            </p:cNvGraphicFramePr>
            <p:nvPr/>
          </p:nvGraphicFramePr>
          <p:xfrm>
            <a:off x="3341" y="1968"/>
            <a:ext cx="575" cy="286"/>
          </p:xfrm>
          <a:graphic>
            <a:graphicData uri="http://schemas.openxmlformats.org/presentationml/2006/ole">
              <mc:AlternateContent xmlns:mc="http://schemas.openxmlformats.org/markup-compatibility/2006">
                <mc:Choice xmlns:v="urn:schemas-microsoft-com:vml" Requires="v">
                  <p:oleObj spid="_x0000_s33803" name="公式" r:id="rId21" imgW="11379200" imgH="5689600" progId="">
                    <p:embed/>
                  </p:oleObj>
                </mc:Choice>
                <mc:Fallback>
                  <p:oleObj name="公式" r:id="rId21" imgW="11379200" imgH="5689600" progId="">
                    <p:embed/>
                    <p:pic>
                      <p:nvPicPr>
                        <p:cNvPr id="0" name="图片 33802"/>
                        <p:cNvPicPr>
                          <a:picLocks noChangeAspect="1"/>
                        </p:cNvPicPr>
                        <p:nvPr/>
                      </p:nvPicPr>
                      <p:blipFill>
                        <a:blip r:embed="rId22"/>
                        <a:stretch>
                          <a:fillRect/>
                        </a:stretch>
                      </p:blipFill>
                      <p:spPr>
                        <a:xfrm>
                          <a:off x="3341" y="1968"/>
                          <a:ext cx="575" cy="286"/>
                        </a:xfrm>
                        <a:prstGeom prst="rect">
                          <a:avLst/>
                        </a:prstGeom>
                        <a:noFill/>
                        <a:ln w="9525">
                          <a:noFill/>
                        </a:ln>
                      </p:spPr>
                    </p:pic>
                  </p:oleObj>
                </mc:Fallback>
              </mc:AlternateContent>
            </a:graphicData>
          </a:graphic>
        </p:graphicFrame>
        <p:graphicFrame>
          <p:nvGraphicFramePr>
            <p:cNvPr id="89129" name="Object 41"/>
            <p:cNvGraphicFramePr>
              <a:graphicFrameLocks noChangeAspect="1"/>
            </p:cNvGraphicFramePr>
            <p:nvPr/>
          </p:nvGraphicFramePr>
          <p:xfrm>
            <a:off x="3360" y="1584"/>
            <a:ext cx="554" cy="286"/>
          </p:xfrm>
          <a:graphic>
            <a:graphicData uri="http://schemas.openxmlformats.org/presentationml/2006/ole">
              <mc:AlternateContent xmlns:mc="http://schemas.openxmlformats.org/markup-compatibility/2006">
                <mc:Choice xmlns:v="urn:schemas-microsoft-com:vml" Requires="v">
                  <p:oleObj spid="_x0000_s33804" name="公式" r:id="rId23" imgW="10972800" imgH="5689600" progId="">
                    <p:embed/>
                  </p:oleObj>
                </mc:Choice>
                <mc:Fallback>
                  <p:oleObj name="公式" r:id="rId23" imgW="10972800" imgH="5689600" progId="">
                    <p:embed/>
                    <p:pic>
                      <p:nvPicPr>
                        <p:cNvPr id="0" name="图片 33803"/>
                        <p:cNvPicPr>
                          <a:picLocks noChangeAspect="1"/>
                        </p:cNvPicPr>
                        <p:nvPr/>
                      </p:nvPicPr>
                      <p:blipFill>
                        <a:blip r:embed="rId24"/>
                        <a:stretch>
                          <a:fillRect/>
                        </a:stretch>
                      </p:blipFill>
                      <p:spPr>
                        <a:xfrm>
                          <a:off x="3360" y="1584"/>
                          <a:ext cx="554" cy="286"/>
                        </a:xfrm>
                        <a:prstGeom prst="rect">
                          <a:avLst/>
                        </a:prstGeom>
                        <a:noFill/>
                        <a:ln w="9525">
                          <a:noFill/>
                        </a:ln>
                      </p:spPr>
                    </p:pic>
                  </p:oleObj>
                </mc:Fallback>
              </mc:AlternateContent>
            </a:graphicData>
          </a:graphic>
        </p:graphicFrame>
        <p:graphicFrame>
          <p:nvGraphicFramePr>
            <p:cNvPr id="89130" name="Object 42"/>
            <p:cNvGraphicFramePr>
              <a:graphicFrameLocks noChangeAspect="1"/>
            </p:cNvGraphicFramePr>
            <p:nvPr/>
          </p:nvGraphicFramePr>
          <p:xfrm>
            <a:off x="3360" y="1392"/>
            <a:ext cx="575" cy="286"/>
          </p:xfrm>
          <a:graphic>
            <a:graphicData uri="http://schemas.openxmlformats.org/presentationml/2006/ole">
              <mc:AlternateContent xmlns:mc="http://schemas.openxmlformats.org/markup-compatibility/2006">
                <mc:Choice xmlns:v="urn:schemas-microsoft-com:vml" Requires="v">
                  <p:oleObj spid="_x0000_s33805" name="公式" r:id="rId25" imgW="11379200" imgH="5689600" progId="">
                    <p:embed/>
                  </p:oleObj>
                </mc:Choice>
                <mc:Fallback>
                  <p:oleObj name="公式" r:id="rId25" imgW="11379200" imgH="5689600" progId="">
                    <p:embed/>
                    <p:pic>
                      <p:nvPicPr>
                        <p:cNvPr id="0" name="图片 33804"/>
                        <p:cNvPicPr>
                          <a:picLocks noChangeAspect="1"/>
                        </p:cNvPicPr>
                        <p:nvPr/>
                      </p:nvPicPr>
                      <p:blipFill>
                        <a:blip r:embed="rId26"/>
                        <a:stretch>
                          <a:fillRect/>
                        </a:stretch>
                      </p:blipFill>
                      <p:spPr>
                        <a:xfrm>
                          <a:off x="3360" y="1392"/>
                          <a:ext cx="575" cy="286"/>
                        </a:xfrm>
                        <a:prstGeom prst="rect">
                          <a:avLst/>
                        </a:prstGeom>
                        <a:noFill/>
                        <a:ln w="9525">
                          <a:noFill/>
                        </a:ln>
                      </p:spPr>
                    </p:pic>
                  </p:oleObj>
                </mc:Fallback>
              </mc:AlternateContent>
            </a:graphicData>
          </a:graphic>
        </p:graphicFrame>
        <p:sp>
          <p:nvSpPr>
            <p:cNvPr id="89131" name="AutoShape 43"/>
            <p:cNvSpPr/>
            <p:nvPr/>
          </p:nvSpPr>
          <p:spPr bwMode="auto">
            <a:xfrm>
              <a:off x="3216" y="1296"/>
              <a:ext cx="144" cy="864"/>
            </a:xfrm>
            <a:prstGeom prst="leftBrace">
              <a:avLst>
                <a:gd name="adj1" fmla="val 50000"/>
                <a:gd name="adj2" fmla="val 50000"/>
              </a:avLst>
            </a:prstGeom>
            <a:noFill/>
            <a:ln w="28575">
              <a:solidFill>
                <a:srgbClr val="FF0000"/>
              </a:solidFill>
              <a:round/>
            </a:ln>
            <a:effectLst/>
          </p:spPr>
          <p:txBody>
            <a:bodyPr wrap="none" anchor="ctr"/>
            <a:lstStyle/>
            <a:p>
              <a:endParaRPr lang="zh-CN" altLang="en-US"/>
            </a:p>
          </p:txBody>
        </p:sp>
        <p:sp>
          <p:nvSpPr>
            <p:cNvPr id="89132" name="Text Box 44"/>
            <p:cNvSpPr txBox="1">
              <a:spLocks noChangeArrowheads="1"/>
            </p:cNvSpPr>
            <p:nvPr/>
          </p:nvSpPr>
          <p:spPr bwMode="auto">
            <a:xfrm>
              <a:off x="2876" y="1392"/>
              <a:ext cx="388" cy="864"/>
            </a:xfrm>
            <a:prstGeom prst="rect">
              <a:avLst/>
            </a:prstGeom>
            <a:noFill/>
            <a:ln w="9525">
              <a:noFill/>
              <a:miter lim="800000"/>
            </a:ln>
            <a:effectLst/>
          </p:spPr>
          <p:txBody>
            <a:bodyPr vert="eaVert">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激发态</a:t>
              </a:r>
              <a:endParaRPr lang="zh-CN" altLang="en-US" sz="2800" dirty="0">
                <a:solidFill>
                  <a:srgbClr val="FF0000"/>
                </a:solidFill>
                <a:latin typeface="黑体" panose="02010609060101010101" pitchFamily="49" charset="-122"/>
                <a:ea typeface="黑体" panose="02010609060101010101" pitchFamily="49" charset="-122"/>
              </a:endParaRPr>
            </a:p>
          </p:txBody>
        </p:sp>
        <p:graphicFrame>
          <p:nvGraphicFramePr>
            <p:cNvPr id="89133" name="Object 45"/>
            <p:cNvGraphicFramePr>
              <a:graphicFrameLocks noChangeAspect="1"/>
            </p:cNvGraphicFramePr>
            <p:nvPr/>
          </p:nvGraphicFramePr>
          <p:xfrm>
            <a:off x="5103" y="1968"/>
            <a:ext cx="459" cy="238"/>
          </p:xfrm>
          <a:graphic>
            <a:graphicData uri="http://schemas.openxmlformats.org/presentationml/2006/ole">
              <mc:AlternateContent xmlns:mc="http://schemas.openxmlformats.org/markup-compatibility/2006">
                <mc:Choice xmlns:v="urn:schemas-microsoft-com:vml" Requires="v">
                  <p:oleObj spid="_x0000_s33806" name="Equation" r:id="rId27" imgW="10972800" imgH="5689600" progId="">
                    <p:embed/>
                  </p:oleObj>
                </mc:Choice>
                <mc:Fallback>
                  <p:oleObj name="Equation" r:id="rId27" imgW="10972800" imgH="5689600" progId="">
                    <p:embed/>
                    <p:pic>
                      <p:nvPicPr>
                        <p:cNvPr id="0" name="图片 33805"/>
                        <p:cNvPicPr>
                          <a:picLocks noChangeAspect="1"/>
                        </p:cNvPicPr>
                        <p:nvPr/>
                      </p:nvPicPr>
                      <p:blipFill>
                        <a:blip r:embed="rId28"/>
                        <a:stretch>
                          <a:fillRect/>
                        </a:stretch>
                      </p:blipFill>
                      <p:spPr>
                        <a:xfrm>
                          <a:off x="5103" y="1968"/>
                          <a:ext cx="459" cy="238"/>
                        </a:xfrm>
                        <a:prstGeom prst="rect">
                          <a:avLst/>
                        </a:prstGeom>
                        <a:noFill/>
                        <a:ln w="9525">
                          <a:noFill/>
                        </a:ln>
                      </p:spPr>
                    </p:pic>
                  </p:oleObj>
                </mc:Fallback>
              </mc:AlternateContent>
            </a:graphicData>
          </a:graphic>
        </p:graphicFrame>
        <p:graphicFrame>
          <p:nvGraphicFramePr>
            <p:cNvPr id="89134" name="Object 46"/>
            <p:cNvGraphicFramePr>
              <a:graphicFrameLocks noChangeAspect="1"/>
            </p:cNvGraphicFramePr>
            <p:nvPr/>
          </p:nvGraphicFramePr>
          <p:xfrm>
            <a:off x="5103" y="1586"/>
            <a:ext cx="527" cy="238"/>
          </p:xfrm>
          <a:graphic>
            <a:graphicData uri="http://schemas.openxmlformats.org/presentationml/2006/ole">
              <mc:AlternateContent xmlns:mc="http://schemas.openxmlformats.org/markup-compatibility/2006">
                <mc:Choice xmlns:v="urn:schemas-microsoft-com:vml" Requires="v">
                  <p:oleObj spid="_x0000_s33807" name="Equation" r:id="rId29" imgW="12598400" imgH="5689600" progId="">
                    <p:embed/>
                  </p:oleObj>
                </mc:Choice>
                <mc:Fallback>
                  <p:oleObj name="Equation" r:id="rId29" imgW="12598400" imgH="5689600" progId="">
                    <p:embed/>
                    <p:pic>
                      <p:nvPicPr>
                        <p:cNvPr id="0" name="图片 33806"/>
                        <p:cNvPicPr>
                          <a:picLocks noChangeAspect="1"/>
                        </p:cNvPicPr>
                        <p:nvPr/>
                      </p:nvPicPr>
                      <p:blipFill>
                        <a:blip r:embed="rId30"/>
                        <a:stretch>
                          <a:fillRect/>
                        </a:stretch>
                      </p:blipFill>
                      <p:spPr>
                        <a:xfrm>
                          <a:off x="5103" y="1586"/>
                          <a:ext cx="527" cy="238"/>
                        </a:xfrm>
                        <a:prstGeom prst="rect">
                          <a:avLst/>
                        </a:prstGeom>
                        <a:noFill/>
                        <a:ln w="9525">
                          <a:noFill/>
                        </a:ln>
                      </p:spPr>
                    </p:pic>
                  </p:oleObj>
                </mc:Fallback>
              </mc:AlternateContent>
            </a:graphicData>
          </a:graphic>
        </p:graphicFrame>
        <p:graphicFrame>
          <p:nvGraphicFramePr>
            <p:cNvPr id="89135" name="Object 47"/>
            <p:cNvGraphicFramePr>
              <a:graphicFrameLocks noChangeAspect="1"/>
            </p:cNvGraphicFramePr>
            <p:nvPr/>
          </p:nvGraphicFramePr>
          <p:xfrm>
            <a:off x="5103" y="1392"/>
            <a:ext cx="561" cy="238"/>
          </p:xfrm>
          <a:graphic>
            <a:graphicData uri="http://schemas.openxmlformats.org/presentationml/2006/ole">
              <mc:AlternateContent xmlns:mc="http://schemas.openxmlformats.org/markup-compatibility/2006">
                <mc:Choice xmlns:v="urn:schemas-microsoft-com:vml" Requires="v">
                  <p:oleObj spid="_x0000_s33808" name="Equation" r:id="rId31" imgW="13411200" imgH="5689600" progId="">
                    <p:embed/>
                  </p:oleObj>
                </mc:Choice>
                <mc:Fallback>
                  <p:oleObj name="Equation" r:id="rId31" imgW="13411200" imgH="5689600" progId="">
                    <p:embed/>
                    <p:pic>
                      <p:nvPicPr>
                        <p:cNvPr id="0" name="图片 33807"/>
                        <p:cNvPicPr>
                          <a:picLocks noChangeAspect="1"/>
                        </p:cNvPicPr>
                        <p:nvPr/>
                      </p:nvPicPr>
                      <p:blipFill>
                        <a:blip r:embed="rId32"/>
                        <a:stretch>
                          <a:fillRect/>
                        </a:stretch>
                      </p:blipFill>
                      <p:spPr>
                        <a:xfrm>
                          <a:off x="5103" y="1392"/>
                          <a:ext cx="561" cy="238"/>
                        </a:xfrm>
                        <a:prstGeom prst="rect">
                          <a:avLst/>
                        </a:prstGeom>
                        <a:noFill/>
                        <a:ln w="9525">
                          <a:noFill/>
                        </a:ln>
                      </p:spPr>
                    </p:pic>
                  </p:oleObj>
                </mc:Fallback>
              </mc:AlternateContent>
            </a:graphicData>
          </a:graphic>
        </p:graphicFrame>
      </p:grpSp>
      <p:grpSp>
        <p:nvGrpSpPr>
          <p:cNvPr id="8" name="Group 48"/>
          <p:cNvGrpSpPr/>
          <p:nvPr/>
        </p:nvGrpSpPr>
        <p:grpSpPr bwMode="auto">
          <a:xfrm>
            <a:off x="4495800" y="1143000"/>
            <a:ext cx="4027488" cy="1600200"/>
            <a:chOff x="2832" y="528"/>
            <a:chExt cx="2537" cy="1008"/>
          </a:xfrm>
        </p:grpSpPr>
        <p:sp>
          <p:nvSpPr>
            <p:cNvPr id="89137" name="Line 49"/>
            <p:cNvSpPr>
              <a:spLocks noChangeShapeType="1"/>
            </p:cNvSpPr>
            <p:nvPr/>
          </p:nvSpPr>
          <p:spPr bwMode="auto">
            <a:xfrm>
              <a:off x="4512" y="1248"/>
              <a:ext cx="576" cy="0"/>
            </a:xfrm>
            <a:prstGeom prst="line">
              <a:avLst/>
            </a:prstGeom>
            <a:noFill/>
            <a:ln w="19050">
              <a:solidFill>
                <a:srgbClr val="0000FF"/>
              </a:solidFill>
              <a:prstDash val="dash"/>
              <a:round/>
            </a:ln>
            <a:effectLst/>
          </p:spPr>
          <p:txBody>
            <a:bodyPr wrap="none" anchor="ctr"/>
            <a:lstStyle/>
            <a:p>
              <a:endParaRPr lang="zh-CN" altLang="en-US"/>
            </a:p>
          </p:txBody>
        </p:sp>
        <p:graphicFrame>
          <p:nvGraphicFramePr>
            <p:cNvPr id="89138" name="Object 50"/>
            <p:cNvGraphicFramePr>
              <a:graphicFrameLocks noChangeAspect="1"/>
            </p:cNvGraphicFramePr>
            <p:nvPr/>
          </p:nvGraphicFramePr>
          <p:xfrm>
            <a:off x="3312" y="1086"/>
            <a:ext cx="636" cy="226"/>
          </p:xfrm>
          <a:graphic>
            <a:graphicData uri="http://schemas.openxmlformats.org/presentationml/2006/ole">
              <mc:AlternateContent xmlns:mc="http://schemas.openxmlformats.org/markup-compatibility/2006">
                <mc:Choice xmlns:v="urn:schemas-microsoft-com:vml" Requires="v">
                  <p:oleObj spid="_x0000_s33809" name="公式" r:id="rId33" imgW="12598400" imgH="4470400" progId="">
                    <p:embed/>
                  </p:oleObj>
                </mc:Choice>
                <mc:Fallback>
                  <p:oleObj name="公式" r:id="rId33" imgW="12598400" imgH="4470400" progId="">
                    <p:embed/>
                    <p:pic>
                      <p:nvPicPr>
                        <p:cNvPr id="0" name="图片 33808"/>
                        <p:cNvPicPr>
                          <a:picLocks noChangeAspect="1"/>
                        </p:cNvPicPr>
                        <p:nvPr/>
                      </p:nvPicPr>
                      <p:blipFill>
                        <a:blip r:embed="rId34"/>
                        <a:stretch>
                          <a:fillRect/>
                        </a:stretch>
                      </p:blipFill>
                      <p:spPr>
                        <a:xfrm>
                          <a:off x="3312" y="1086"/>
                          <a:ext cx="636" cy="226"/>
                        </a:xfrm>
                        <a:prstGeom prst="rect">
                          <a:avLst/>
                        </a:prstGeom>
                        <a:noFill/>
                        <a:ln w="9525">
                          <a:noFill/>
                        </a:ln>
                      </p:spPr>
                    </p:pic>
                  </p:oleObj>
                </mc:Fallback>
              </mc:AlternateContent>
            </a:graphicData>
          </a:graphic>
        </p:graphicFrame>
        <p:sp>
          <p:nvSpPr>
            <p:cNvPr id="89139" name="Line 51"/>
            <p:cNvSpPr>
              <a:spLocks noChangeShapeType="1"/>
            </p:cNvSpPr>
            <p:nvPr/>
          </p:nvSpPr>
          <p:spPr bwMode="auto">
            <a:xfrm>
              <a:off x="2832" y="1248"/>
              <a:ext cx="480" cy="0"/>
            </a:xfrm>
            <a:prstGeom prst="line">
              <a:avLst/>
            </a:prstGeom>
            <a:noFill/>
            <a:ln w="9525">
              <a:solidFill>
                <a:schemeClr val="tx1"/>
              </a:solidFill>
              <a:round/>
              <a:tailEnd type="none" w="sm" len="lg"/>
            </a:ln>
            <a:effectLst/>
          </p:spPr>
          <p:txBody>
            <a:bodyPr wrap="none"/>
            <a:lstStyle/>
            <a:p>
              <a:endParaRPr lang="zh-CN" altLang="en-US"/>
            </a:p>
          </p:txBody>
        </p:sp>
        <p:sp>
          <p:nvSpPr>
            <p:cNvPr id="89140" name="Line 52"/>
            <p:cNvSpPr>
              <a:spLocks noChangeShapeType="1"/>
            </p:cNvSpPr>
            <p:nvPr/>
          </p:nvSpPr>
          <p:spPr bwMode="auto">
            <a:xfrm>
              <a:off x="3312" y="816"/>
              <a:ext cx="0" cy="432"/>
            </a:xfrm>
            <a:prstGeom prst="line">
              <a:avLst/>
            </a:prstGeom>
            <a:noFill/>
            <a:ln w="9525">
              <a:solidFill>
                <a:schemeClr val="tx1"/>
              </a:solidFill>
              <a:round/>
              <a:tailEnd type="none" w="sm" len="lg"/>
            </a:ln>
            <a:effectLst/>
          </p:spPr>
          <p:txBody>
            <a:bodyPr wrap="none"/>
            <a:lstStyle/>
            <a:p>
              <a:endParaRPr lang="zh-CN" altLang="en-US"/>
            </a:p>
          </p:txBody>
        </p:sp>
        <p:graphicFrame>
          <p:nvGraphicFramePr>
            <p:cNvPr id="89141" name="Object 53"/>
            <p:cNvGraphicFramePr>
              <a:graphicFrameLocks noChangeAspect="1"/>
            </p:cNvGraphicFramePr>
            <p:nvPr/>
          </p:nvGraphicFramePr>
          <p:xfrm>
            <a:off x="5199" y="1152"/>
            <a:ext cx="170" cy="238"/>
          </p:xfrm>
          <a:graphic>
            <a:graphicData uri="http://schemas.openxmlformats.org/presentationml/2006/ole">
              <mc:AlternateContent xmlns:mc="http://schemas.openxmlformats.org/markup-compatibility/2006">
                <mc:Choice xmlns:v="urn:schemas-microsoft-com:vml" Requires="v">
                  <p:oleObj spid="_x0000_s33810" name="Equation" r:id="rId35" imgW="4064000" imgH="5689600" progId="">
                    <p:embed/>
                  </p:oleObj>
                </mc:Choice>
                <mc:Fallback>
                  <p:oleObj name="Equation" r:id="rId35" imgW="4064000" imgH="5689600" progId="">
                    <p:embed/>
                    <p:pic>
                      <p:nvPicPr>
                        <p:cNvPr id="0" name="图片 33809"/>
                        <p:cNvPicPr>
                          <a:picLocks noChangeAspect="1"/>
                        </p:cNvPicPr>
                        <p:nvPr/>
                      </p:nvPicPr>
                      <p:blipFill>
                        <a:blip r:embed="rId36"/>
                        <a:stretch>
                          <a:fillRect/>
                        </a:stretch>
                      </p:blipFill>
                      <p:spPr>
                        <a:xfrm>
                          <a:off x="5199" y="1152"/>
                          <a:ext cx="170" cy="238"/>
                        </a:xfrm>
                        <a:prstGeom prst="rect">
                          <a:avLst/>
                        </a:prstGeom>
                        <a:noFill/>
                        <a:ln w="9525">
                          <a:noFill/>
                        </a:ln>
                      </p:spPr>
                    </p:pic>
                  </p:oleObj>
                </mc:Fallback>
              </mc:AlternateContent>
            </a:graphicData>
          </a:graphic>
        </p:graphicFrame>
        <p:sp>
          <p:nvSpPr>
            <p:cNvPr id="89142" name="Text Box 54"/>
            <p:cNvSpPr txBox="1">
              <a:spLocks noChangeArrowheads="1"/>
            </p:cNvSpPr>
            <p:nvPr/>
          </p:nvSpPr>
          <p:spPr bwMode="auto">
            <a:xfrm>
              <a:off x="2876" y="528"/>
              <a:ext cx="388" cy="1008"/>
            </a:xfrm>
            <a:prstGeom prst="rect">
              <a:avLst/>
            </a:prstGeom>
            <a:noFill/>
            <a:ln w="9525">
              <a:noFill/>
              <a:miter lim="800000"/>
              <a:tailEnd type="none" w="sm" len="lg"/>
            </a:ln>
            <a:effectLst/>
          </p:spPr>
          <p:txBody>
            <a:bodyPr vert="eaVert">
              <a:spAutoFit/>
            </a:bodyPr>
            <a:lstStyle/>
            <a:p>
              <a:pPr>
                <a:spcBef>
                  <a:spcPct val="50000"/>
                </a:spcBef>
              </a:pPr>
              <a:r>
                <a:rPr lang="zh-CN" altLang="en-US" sz="2800" dirty="0">
                  <a:solidFill>
                    <a:srgbClr val="CC00CC"/>
                  </a:solidFill>
                  <a:latin typeface="黑体" panose="02010609060101010101" pitchFamily="49" charset="-122"/>
                  <a:ea typeface="黑体" panose="02010609060101010101" pitchFamily="49" charset="-122"/>
                </a:rPr>
                <a:t>自由态</a:t>
              </a:r>
              <a:endParaRPr lang="zh-CN" altLang="en-US" sz="2800" dirty="0">
                <a:solidFill>
                  <a:srgbClr val="CC00CC"/>
                </a:solidFill>
                <a:latin typeface="黑体" panose="02010609060101010101" pitchFamily="49" charset="-122"/>
                <a:ea typeface="黑体" panose="02010609060101010101" pitchFamily="49" charset="-122"/>
              </a:endParaRPr>
            </a:p>
          </p:txBody>
        </p:sp>
      </p:grpSp>
      <p:sp>
        <p:nvSpPr>
          <p:cNvPr id="55" name="Text Box 2"/>
          <p:cNvSpPr txBox="1">
            <a:spLocks noChangeArrowheads="1"/>
          </p:cNvSpPr>
          <p:nvPr/>
        </p:nvSpPr>
        <p:spPr bwMode="auto">
          <a:xfrm>
            <a:off x="685800" y="201305"/>
            <a:ext cx="4191000" cy="579438"/>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三 氢原子的玻尔模型</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89096"/>
                                        </p:tgtEl>
                                        <p:attrNameLst>
                                          <p:attrName>style.visibility</p:attrName>
                                        </p:attrNameLst>
                                      </p:cBhvr>
                                      <p:to>
                                        <p:strVal val="visible"/>
                                      </p:to>
                                    </p:set>
                                    <p:animEffect transition="in" filter="blinds(vertical)">
                                      <p:cBhvr>
                                        <p:cTn id="7" dur="500"/>
                                        <p:tgtEl>
                                          <p:spTgt spid="890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098"/>
                                        </p:tgtEl>
                                        <p:attrNameLst>
                                          <p:attrName>style.visibility</p:attrName>
                                        </p:attrNameLst>
                                      </p:cBhvr>
                                      <p:to>
                                        <p:strVal val="visible"/>
                                      </p:to>
                                    </p:set>
                                    <p:animEffect transition="in" filter="blinds(horizontal)">
                                      <p:cBhvr>
                                        <p:cTn id="17" dur="500"/>
                                        <p:tgtEl>
                                          <p:spTgt spid="8909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ou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out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arn(outVertic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outVertic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8"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28600" y="973137"/>
            <a:ext cx="8534400" cy="2227263"/>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量子概念是</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1900</a:t>
            </a:r>
            <a:r>
              <a:rPr lang="zh-CN" altLang="en-US" sz="2800" dirty="0">
                <a:latin typeface="黑体" panose="02010609060101010101" pitchFamily="49" charset="-122"/>
                <a:ea typeface="黑体" panose="02010609060101010101" pitchFamily="49" charset="-122"/>
              </a:rPr>
              <a:t>年普朗克首先提出的，距今已有一百多年的历史</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其间，经过爱因斯坦、玻尔、德布罗意、玻恩、海森伯、薛定谔、狄拉克等许多物理大师的创新努力，到</a:t>
            </a:r>
            <a:r>
              <a:rPr lang="en-US" altLang="zh-CN" sz="2800" dirty="0">
                <a:latin typeface="黑体" panose="02010609060101010101" pitchFamily="49" charset="-122"/>
                <a:ea typeface="黑体" panose="02010609060101010101" pitchFamily="49" charset="-122"/>
              </a:rPr>
              <a:t>20</a:t>
            </a:r>
            <a:r>
              <a:rPr lang="zh-CN" altLang="en-US" sz="2800" dirty="0">
                <a:latin typeface="黑体" panose="02010609060101010101" pitchFamily="49" charset="-122"/>
                <a:ea typeface="黑体" panose="02010609060101010101" pitchFamily="49" charset="-122"/>
              </a:rPr>
              <a:t>世纪</a:t>
            </a:r>
            <a:r>
              <a:rPr lang="en-US" altLang="zh-CN" sz="2800" dirty="0">
                <a:latin typeface="黑体" panose="02010609060101010101" pitchFamily="49" charset="-122"/>
                <a:ea typeface="黑体" panose="02010609060101010101" pitchFamily="49" charset="-122"/>
              </a:rPr>
              <a:t>30</a:t>
            </a:r>
            <a:r>
              <a:rPr lang="zh-CN" altLang="en-US" sz="2800" dirty="0">
                <a:latin typeface="黑体" panose="02010609060101010101" pitchFamily="49" charset="-122"/>
                <a:ea typeface="黑体" panose="02010609060101010101" pitchFamily="49" charset="-122"/>
              </a:rPr>
              <a:t>年代就建立了一套完整的量子力学理论</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53251" name="Rectangle 3"/>
          <p:cNvSpPr>
            <a:spLocks noChangeArrowheads="1"/>
          </p:cNvSpPr>
          <p:nvPr/>
        </p:nvSpPr>
        <p:spPr bwMode="auto">
          <a:xfrm>
            <a:off x="762000" y="4972050"/>
            <a:ext cx="1843088" cy="538162"/>
          </a:xfrm>
          <a:prstGeom prst="rect">
            <a:avLst/>
          </a:prstGeom>
          <a:gradFill rotWithShape="0">
            <a:gsLst>
              <a:gs pos="0">
                <a:schemeClr val="accent1"/>
              </a:gs>
              <a:gs pos="50000">
                <a:schemeClr val="accent1">
                  <a:gamma/>
                  <a:tint val="0"/>
                  <a:invGamma/>
                </a:schemeClr>
              </a:gs>
              <a:gs pos="100000">
                <a:schemeClr val="accent1"/>
              </a:gs>
            </a:gsLst>
            <a:lin ang="5400000" scaled="1"/>
          </a:gradFill>
          <a:ln w="19050">
            <a:solidFill>
              <a:srgbClr val="006666"/>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量子力学</a:t>
            </a:r>
            <a:endParaRPr lang="zh-CN" altLang="en-US" sz="2800" dirty="0">
              <a:latin typeface="黑体" panose="02010609060101010101" pitchFamily="49" charset="-122"/>
              <a:ea typeface="黑体" panose="02010609060101010101" pitchFamily="49" charset="-122"/>
            </a:endParaRPr>
          </a:p>
        </p:txBody>
      </p:sp>
      <p:grpSp>
        <p:nvGrpSpPr>
          <p:cNvPr id="2" name="Group 4"/>
          <p:cNvGrpSpPr/>
          <p:nvPr/>
        </p:nvGrpSpPr>
        <p:grpSpPr bwMode="auto">
          <a:xfrm>
            <a:off x="2743200" y="4672012"/>
            <a:ext cx="2438400" cy="685800"/>
            <a:chOff x="1776" y="2703"/>
            <a:chExt cx="1536" cy="432"/>
          </a:xfrm>
        </p:grpSpPr>
        <p:sp>
          <p:nvSpPr>
            <p:cNvPr id="53253" name="AutoShape 5"/>
            <p:cNvSpPr>
              <a:spLocks noChangeArrowheads="1"/>
            </p:cNvSpPr>
            <p:nvPr/>
          </p:nvSpPr>
          <p:spPr bwMode="auto">
            <a:xfrm>
              <a:off x="1776" y="2991"/>
              <a:ext cx="1488" cy="144"/>
            </a:xfrm>
            <a:prstGeom prst="rightArrow">
              <a:avLst>
                <a:gd name="adj1" fmla="val 50000"/>
                <a:gd name="adj2" fmla="val 172940"/>
              </a:avLst>
            </a:prstGeom>
            <a:gradFill rotWithShape="0">
              <a:gsLst>
                <a:gs pos="0">
                  <a:srgbClr val="FF0000">
                    <a:gamma/>
                    <a:tint val="20000"/>
                    <a:invGamma/>
                  </a:srgbClr>
                </a:gs>
                <a:gs pos="100000">
                  <a:srgbClr val="FF0000"/>
                </a:gs>
              </a:gsLst>
              <a:lin ang="0" scaled="1"/>
            </a:gradFill>
            <a:ln w="9525">
              <a:solidFill>
                <a:srgbClr val="FF0000"/>
              </a:solidFill>
              <a:miter lim="800000"/>
            </a:ln>
            <a:effectLst/>
          </p:spPr>
          <p:txBody>
            <a:bodyPr wrap="none" anchor="ctr"/>
            <a:lstStyle/>
            <a:p>
              <a:endParaRPr lang="zh-CN" altLang="en-US"/>
            </a:p>
          </p:txBody>
        </p:sp>
        <p:sp>
          <p:nvSpPr>
            <p:cNvPr id="53254" name="Text Box 6"/>
            <p:cNvSpPr txBox="1">
              <a:spLocks noChangeArrowheads="1"/>
            </p:cNvSpPr>
            <p:nvPr/>
          </p:nvSpPr>
          <p:spPr bwMode="auto">
            <a:xfrm>
              <a:off x="1968" y="2703"/>
              <a:ext cx="1344"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宏观领域</a:t>
              </a:r>
              <a:endParaRPr lang="zh-CN" altLang="en-US" sz="2800" dirty="0">
                <a:solidFill>
                  <a:srgbClr val="CC0000"/>
                </a:solidFill>
                <a:latin typeface="黑体" panose="02010609060101010101" pitchFamily="49" charset="-122"/>
                <a:ea typeface="黑体" panose="02010609060101010101" pitchFamily="49" charset="-122"/>
              </a:endParaRPr>
            </a:p>
          </p:txBody>
        </p:sp>
      </p:grpSp>
      <p:sp>
        <p:nvSpPr>
          <p:cNvPr id="53255" name="Text Box 7"/>
          <p:cNvSpPr txBox="1">
            <a:spLocks noChangeArrowheads="1"/>
          </p:cNvSpPr>
          <p:nvPr/>
        </p:nvSpPr>
        <p:spPr bwMode="auto">
          <a:xfrm>
            <a:off x="5173663" y="4976812"/>
            <a:ext cx="1905000" cy="531813"/>
          </a:xfrm>
          <a:prstGeom prst="rect">
            <a:avLst/>
          </a:prstGeom>
          <a:gradFill rotWithShape="0">
            <a:gsLst>
              <a:gs pos="0">
                <a:schemeClr val="accent1"/>
              </a:gs>
              <a:gs pos="50000">
                <a:schemeClr val="accent1">
                  <a:gamma/>
                  <a:tint val="0"/>
                  <a:invGamma/>
                </a:schemeClr>
              </a:gs>
              <a:gs pos="100000">
                <a:schemeClr val="accent1"/>
              </a:gs>
            </a:gsLst>
            <a:lin ang="5400000" scaled="1"/>
          </a:gradFill>
          <a:ln w="12700">
            <a:solidFill>
              <a:srgbClr val="006666"/>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经典力学</a:t>
            </a:r>
            <a:endParaRPr lang="zh-CN" altLang="en-US" sz="2800" dirty="0">
              <a:latin typeface="黑体" panose="02010609060101010101" pitchFamily="49" charset="-122"/>
              <a:ea typeface="黑体" panose="02010609060101010101" pitchFamily="49" charset="-122"/>
            </a:endParaRPr>
          </a:p>
        </p:txBody>
      </p:sp>
      <p:sp>
        <p:nvSpPr>
          <p:cNvPr id="53256" name="Text Box 8"/>
          <p:cNvSpPr txBox="1">
            <a:spLocks noChangeArrowheads="1"/>
          </p:cNvSpPr>
          <p:nvPr/>
        </p:nvSpPr>
        <p:spPr bwMode="auto">
          <a:xfrm>
            <a:off x="4292600" y="6043612"/>
            <a:ext cx="3937000" cy="531813"/>
          </a:xfrm>
          <a:prstGeom prst="rect">
            <a:avLst/>
          </a:prstGeom>
          <a:gradFill rotWithShape="0">
            <a:gsLst>
              <a:gs pos="0">
                <a:schemeClr val="accent1"/>
              </a:gs>
              <a:gs pos="50000">
                <a:schemeClr val="accent1">
                  <a:gamma/>
                  <a:tint val="0"/>
                  <a:invGamma/>
                </a:schemeClr>
              </a:gs>
              <a:gs pos="100000">
                <a:schemeClr val="accent1"/>
              </a:gs>
            </a:gsLst>
            <a:lin ang="5400000" scaled="1"/>
          </a:gradFill>
          <a:ln w="12700">
            <a:solidFill>
              <a:srgbClr val="006666"/>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现代物理的理论基础</a:t>
            </a:r>
            <a:endParaRPr lang="zh-CN" altLang="en-US" sz="2800" dirty="0">
              <a:latin typeface="黑体" panose="02010609060101010101" pitchFamily="49" charset="-122"/>
              <a:ea typeface="黑体" panose="02010609060101010101" pitchFamily="49" charset="-122"/>
            </a:endParaRPr>
          </a:p>
        </p:txBody>
      </p:sp>
      <p:sp>
        <p:nvSpPr>
          <p:cNvPr id="53257" name="Rectangle 9"/>
          <p:cNvSpPr>
            <a:spLocks noChangeArrowheads="1"/>
          </p:cNvSpPr>
          <p:nvPr/>
        </p:nvSpPr>
        <p:spPr bwMode="auto">
          <a:xfrm>
            <a:off x="763588" y="5816600"/>
            <a:ext cx="1827212" cy="965200"/>
          </a:xfrm>
          <a:prstGeom prst="rect">
            <a:avLst/>
          </a:prstGeom>
          <a:gradFill rotWithShape="0">
            <a:gsLst>
              <a:gs pos="0">
                <a:schemeClr val="accent1"/>
              </a:gs>
              <a:gs pos="50000">
                <a:schemeClr val="accent1">
                  <a:gamma/>
                  <a:tint val="0"/>
                  <a:invGamma/>
                </a:schemeClr>
              </a:gs>
              <a:gs pos="100000">
                <a:schemeClr val="accent1"/>
              </a:gs>
            </a:gsLst>
            <a:lin ang="5400000" scaled="1"/>
          </a:gradFill>
          <a:ln w="19050">
            <a:solidFill>
              <a:srgbClr val="006666"/>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量子力学相 对 论</a:t>
            </a:r>
            <a:endParaRPr lang="zh-CN" altLang="en-US" sz="2800" dirty="0">
              <a:latin typeface="黑体" panose="02010609060101010101" pitchFamily="49" charset="-122"/>
              <a:ea typeface="黑体" panose="02010609060101010101" pitchFamily="49" charset="-122"/>
            </a:endParaRPr>
          </a:p>
        </p:txBody>
      </p:sp>
      <p:sp>
        <p:nvSpPr>
          <p:cNvPr id="53258" name="Rectangle 10"/>
          <p:cNvSpPr>
            <a:spLocks noChangeArrowheads="1"/>
          </p:cNvSpPr>
          <p:nvPr/>
        </p:nvSpPr>
        <p:spPr bwMode="auto">
          <a:xfrm>
            <a:off x="762000" y="3503612"/>
            <a:ext cx="1843088" cy="538163"/>
          </a:xfrm>
          <a:prstGeom prst="rect">
            <a:avLst/>
          </a:prstGeom>
          <a:gradFill rotWithShape="0">
            <a:gsLst>
              <a:gs pos="0">
                <a:schemeClr val="accent1"/>
              </a:gs>
              <a:gs pos="50000">
                <a:schemeClr val="accent1">
                  <a:gamma/>
                  <a:tint val="0"/>
                  <a:invGamma/>
                </a:schemeClr>
              </a:gs>
              <a:gs pos="100000">
                <a:schemeClr val="accent1"/>
              </a:gs>
            </a:gsLst>
            <a:lin ang="5400000" scaled="1"/>
          </a:gradFill>
          <a:ln w="19050">
            <a:solidFill>
              <a:srgbClr val="006666"/>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量子力学</a:t>
            </a:r>
            <a:endParaRPr lang="zh-CN" altLang="en-US" sz="2800" dirty="0">
              <a:latin typeface="黑体" panose="02010609060101010101" pitchFamily="49" charset="-122"/>
              <a:ea typeface="黑体" panose="02010609060101010101" pitchFamily="49" charset="-122"/>
            </a:endParaRPr>
          </a:p>
        </p:txBody>
      </p:sp>
      <p:grpSp>
        <p:nvGrpSpPr>
          <p:cNvPr id="3" name="Group 11"/>
          <p:cNvGrpSpPr/>
          <p:nvPr/>
        </p:nvGrpSpPr>
        <p:grpSpPr bwMode="auto">
          <a:xfrm>
            <a:off x="2819400" y="3200400"/>
            <a:ext cx="5257800" cy="1371600"/>
            <a:chOff x="2256" y="1776"/>
            <a:chExt cx="3312" cy="864"/>
          </a:xfrm>
        </p:grpSpPr>
        <p:sp>
          <p:nvSpPr>
            <p:cNvPr id="53260" name="Text Box 12"/>
            <p:cNvSpPr txBox="1">
              <a:spLocks noChangeArrowheads="1"/>
            </p:cNvSpPr>
            <p:nvPr/>
          </p:nvSpPr>
          <p:spPr bwMode="auto">
            <a:xfrm>
              <a:off x="3024" y="1776"/>
              <a:ext cx="1872" cy="335"/>
            </a:xfrm>
            <a:prstGeom prst="rect">
              <a:avLst/>
            </a:prstGeom>
            <a:gradFill rotWithShape="0">
              <a:gsLst>
                <a:gs pos="0">
                  <a:schemeClr val="accent1"/>
                </a:gs>
                <a:gs pos="50000">
                  <a:schemeClr val="accent1">
                    <a:gamma/>
                    <a:tint val="0"/>
                    <a:invGamma/>
                  </a:schemeClr>
                </a:gs>
                <a:gs pos="100000">
                  <a:schemeClr val="accent1"/>
                </a:gs>
              </a:gsLst>
              <a:lin ang="5400000" scaled="1"/>
            </a:gradFill>
            <a:ln w="12700">
              <a:solidFill>
                <a:srgbClr val="006666"/>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微观世界的理论</a:t>
              </a:r>
              <a:endParaRPr lang="zh-CN" altLang="en-US" sz="2800" dirty="0">
                <a:latin typeface="黑体" panose="02010609060101010101" pitchFamily="49" charset="-122"/>
                <a:ea typeface="黑体" panose="02010609060101010101" pitchFamily="49" charset="-122"/>
              </a:endParaRPr>
            </a:p>
          </p:txBody>
        </p:sp>
        <p:sp>
          <p:nvSpPr>
            <p:cNvPr id="53261" name="Text Box 13"/>
            <p:cNvSpPr txBox="1">
              <a:spLocks noChangeArrowheads="1"/>
            </p:cNvSpPr>
            <p:nvPr/>
          </p:nvSpPr>
          <p:spPr bwMode="auto">
            <a:xfrm>
              <a:off x="2592" y="2305"/>
              <a:ext cx="2976" cy="335"/>
            </a:xfrm>
            <a:prstGeom prst="rect">
              <a:avLst/>
            </a:prstGeom>
            <a:gradFill rotWithShape="0">
              <a:gsLst>
                <a:gs pos="0">
                  <a:schemeClr val="accent1"/>
                </a:gs>
                <a:gs pos="50000">
                  <a:schemeClr val="accent1">
                    <a:gamma/>
                    <a:tint val="0"/>
                    <a:invGamma/>
                  </a:schemeClr>
                </a:gs>
                <a:gs pos="100000">
                  <a:schemeClr val="accent1"/>
                </a:gs>
              </a:gsLst>
              <a:lin ang="5400000" scaled="1"/>
            </a:gradFill>
            <a:ln w="12700">
              <a:solidFill>
                <a:srgbClr val="006666"/>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起源于对波粒二象性的认识</a:t>
              </a:r>
              <a:endParaRPr lang="zh-CN" altLang="en-US" sz="2800" dirty="0">
                <a:latin typeface="黑体" panose="02010609060101010101" pitchFamily="49" charset="-122"/>
                <a:ea typeface="黑体" panose="02010609060101010101" pitchFamily="49" charset="-122"/>
              </a:endParaRPr>
            </a:p>
          </p:txBody>
        </p:sp>
        <p:sp>
          <p:nvSpPr>
            <p:cNvPr id="53262" name="AutoShape 14"/>
            <p:cNvSpPr/>
            <p:nvPr/>
          </p:nvSpPr>
          <p:spPr bwMode="auto">
            <a:xfrm>
              <a:off x="2256" y="1823"/>
              <a:ext cx="192" cy="720"/>
            </a:xfrm>
            <a:prstGeom prst="leftBrace">
              <a:avLst>
                <a:gd name="adj1" fmla="val 31250"/>
                <a:gd name="adj2" fmla="val 50000"/>
              </a:avLst>
            </a:prstGeom>
            <a:noFill/>
            <a:ln w="28575">
              <a:solidFill>
                <a:srgbClr val="FF0000"/>
              </a:solidFill>
              <a:round/>
              <a:tailEnd type="none" w="sm" len="lg"/>
            </a:ln>
            <a:effectLst/>
          </p:spPr>
          <p:txBody>
            <a:bodyPr wrap="none" anchor="ctr"/>
            <a:lstStyle/>
            <a:p>
              <a:endParaRPr lang="zh-CN" altLang="en-US"/>
            </a:p>
          </p:txBody>
        </p:sp>
      </p:grpSp>
      <p:sp>
        <p:nvSpPr>
          <p:cNvPr id="53263" name="AutoShape 15"/>
          <p:cNvSpPr>
            <a:spLocks noChangeArrowheads="1"/>
          </p:cNvSpPr>
          <p:nvPr/>
        </p:nvSpPr>
        <p:spPr bwMode="auto">
          <a:xfrm>
            <a:off x="2743200" y="6196012"/>
            <a:ext cx="1295400" cy="228600"/>
          </a:xfrm>
          <a:prstGeom prst="rightArrow">
            <a:avLst>
              <a:gd name="adj1" fmla="val 50000"/>
              <a:gd name="adj2" fmla="val 94838"/>
            </a:avLst>
          </a:prstGeom>
          <a:gradFill rotWithShape="0">
            <a:gsLst>
              <a:gs pos="0">
                <a:srgbClr val="FF0000">
                  <a:gamma/>
                  <a:tint val="20000"/>
                  <a:invGamma/>
                </a:srgbClr>
              </a:gs>
              <a:gs pos="100000">
                <a:srgbClr val="FF0000"/>
              </a:gs>
            </a:gsLst>
            <a:lin ang="0" scaled="1"/>
          </a:gradFill>
          <a:ln w="9525">
            <a:solidFill>
              <a:srgbClr val="FF0000"/>
            </a:solidFill>
            <a:miter lim="800000"/>
          </a:ln>
          <a:effectLst/>
        </p:spPr>
        <p:txBody>
          <a:bodyPr wrap="none" anchor="ctr"/>
          <a:lstStyle/>
          <a:p>
            <a:endParaRPr lang="zh-CN" altLang="en-US"/>
          </a:p>
        </p:txBody>
      </p:sp>
      <p:sp>
        <p:nvSpPr>
          <p:cNvPr id="16" name="矩形 15"/>
          <p:cNvSpPr/>
          <p:nvPr/>
        </p:nvSpPr>
        <p:spPr>
          <a:xfrm>
            <a:off x="609600" y="228600"/>
            <a:ext cx="1005403"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引言</a:t>
            </a:r>
            <a:endParaRPr lang="zh-CN" altLang="en-US" sz="3200" b="1" dirty="0">
              <a:solidFill>
                <a:srgbClr val="00B05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8"/>
                                        </p:tgtEl>
                                        <p:attrNameLst>
                                          <p:attrName>style.visibility</p:attrName>
                                        </p:attrNameLst>
                                      </p:cBhvr>
                                      <p:to>
                                        <p:strVal val="visible"/>
                                      </p:to>
                                    </p:set>
                                    <p:animEffect transition="in" filter="blinds(horizontal)">
                                      <p:cBhvr>
                                        <p:cTn id="7" dur="500"/>
                                        <p:tgtEl>
                                          <p:spTgt spid="532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51"/>
                                        </p:tgtEl>
                                        <p:attrNameLst>
                                          <p:attrName>style.visibility</p:attrName>
                                        </p:attrNameLst>
                                      </p:cBhvr>
                                      <p:to>
                                        <p:strVal val="visible"/>
                                      </p:to>
                                    </p:set>
                                    <p:animEffect transition="in" filter="blinds(horizontal)">
                                      <p:cBhvr>
                                        <p:cTn id="17" dur="500"/>
                                        <p:tgtEl>
                                          <p:spTgt spid="53251"/>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ppt_w/2"/>
                                          </p:val>
                                        </p:tav>
                                        <p:tav tm="100000">
                                          <p:val>
                                            <p:strVal val="#ppt_x"/>
                                          </p:val>
                                        </p:tav>
                                      </p:tavLst>
                                    </p:anim>
                                    <p:anim calcmode="lin" valueType="num">
                                      <p:cBhvr>
                                        <p:cTn id="23" dur="500" fill="hold"/>
                                        <p:tgtEl>
                                          <p:spTgt spid="2"/>
                                        </p:tgtEl>
                                        <p:attrNameLst>
                                          <p:attrName>ppt_y</p:attrName>
                                        </p:attrNameLst>
                                      </p:cBhvr>
                                      <p:tavLst>
                                        <p:tav tm="0">
                                          <p:val>
                                            <p:strVal val="#ppt_y"/>
                                          </p:val>
                                        </p:tav>
                                        <p:tav tm="100000">
                                          <p:val>
                                            <p:strVal val="#ppt_y"/>
                                          </p:val>
                                        </p:tav>
                                      </p:tavLst>
                                    </p:anim>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3255"/>
                                        </p:tgtEl>
                                        <p:attrNameLst>
                                          <p:attrName>style.visibility</p:attrName>
                                        </p:attrNameLst>
                                      </p:cBhvr>
                                      <p:to>
                                        <p:strVal val="visible"/>
                                      </p:to>
                                    </p:set>
                                    <p:animEffect transition="in" filter="blinds(horizontal)">
                                      <p:cBhvr>
                                        <p:cTn id="30" dur="500"/>
                                        <p:tgtEl>
                                          <p:spTgt spid="5325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3257"/>
                                        </p:tgtEl>
                                        <p:attrNameLst>
                                          <p:attrName>style.visibility</p:attrName>
                                        </p:attrNameLst>
                                      </p:cBhvr>
                                      <p:to>
                                        <p:strVal val="visible"/>
                                      </p:to>
                                    </p:set>
                                    <p:animEffect transition="in" filter="blinds(horizontal)">
                                      <p:cBhvr>
                                        <p:cTn id="35" dur="500"/>
                                        <p:tgtEl>
                                          <p:spTgt spid="53257"/>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grpId="0" nodeType="clickEffect">
                                  <p:stCondLst>
                                    <p:cond delay="0"/>
                                  </p:stCondLst>
                                  <p:childTnLst>
                                    <p:set>
                                      <p:cBhvr>
                                        <p:cTn id="39" dur="1" fill="hold">
                                          <p:stCondLst>
                                            <p:cond delay="0"/>
                                          </p:stCondLst>
                                        </p:cTn>
                                        <p:tgtEl>
                                          <p:spTgt spid="53263"/>
                                        </p:tgtEl>
                                        <p:attrNameLst>
                                          <p:attrName>style.visibility</p:attrName>
                                        </p:attrNameLst>
                                      </p:cBhvr>
                                      <p:to>
                                        <p:strVal val="visible"/>
                                      </p:to>
                                    </p:set>
                                    <p:anim calcmode="lin" valueType="num">
                                      <p:cBhvr>
                                        <p:cTn id="40" dur="500" fill="hold"/>
                                        <p:tgtEl>
                                          <p:spTgt spid="53263"/>
                                        </p:tgtEl>
                                        <p:attrNameLst>
                                          <p:attrName>ppt_x</p:attrName>
                                        </p:attrNameLst>
                                      </p:cBhvr>
                                      <p:tavLst>
                                        <p:tav tm="0">
                                          <p:val>
                                            <p:strVal val="#ppt_x-#ppt_w/2"/>
                                          </p:val>
                                        </p:tav>
                                        <p:tav tm="100000">
                                          <p:val>
                                            <p:strVal val="#ppt_x"/>
                                          </p:val>
                                        </p:tav>
                                      </p:tavLst>
                                    </p:anim>
                                    <p:anim calcmode="lin" valueType="num">
                                      <p:cBhvr>
                                        <p:cTn id="41" dur="500" fill="hold"/>
                                        <p:tgtEl>
                                          <p:spTgt spid="53263"/>
                                        </p:tgtEl>
                                        <p:attrNameLst>
                                          <p:attrName>ppt_y</p:attrName>
                                        </p:attrNameLst>
                                      </p:cBhvr>
                                      <p:tavLst>
                                        <p:tav tm="0">
                                          <p:val>
                                            <p:strVal val="#ppt_y"/>
                                          </p:val>
                                        </p:tav>
                                        <p:tav tm="100000">
                                          <p:val>
                                            <p:strVal val="#ppt_y"/>
                                          </p:val>
                                        </p:tav>
                                      </p:tavLst>
                                    </p:anim>
                                    <p:anim calcmode="lin" valueType="num">
                                      <p:cBhvr>
                                        <p:cTn id="42" dur="500" fill="hold"/>
                                        <p:tgtEl>
                                          <p:spTgt spid="53263"/>
                                        </p:tgtEl>
                                        <p:attrNameLst>
                                          <p:attrName>ppt_w</p:attrName>
                                        </p:attrNameLst>
                                      </p:cBhvr>
                                      <p:tavLst>
                                        <p:tav tm="0">
                                          <p:val>
                                            <p:fltVal val="0"/>
                                          </p:val>
                                        </p:tav>
                                        <p:tav tm="100000">
                                          <p:val>
                                            <p:strVal val="#ppt_w"/>
                                          </p:val>
                                        </p:tav>
                                      </p:tavLst>
                                    </p:anim>
                                    <p:anim calcmode="lin" valueType="num">
                                      <p:cBhvr>
                                        <p:cTn id="43" dur="500" fill="hold"/>
                                        <p:tgtEl>
                                          <p:spTgt spid="5326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3256"/>
                                        </p:tgtEl>
                                        <p:attrNameLst>
                                          <p:attrName>style.visibility</p:attrName>
                                        </p:attrNameLst>
                                      </p:cBhvr>
                                      <p:to>
                                        <p:strVal val="visible"/>
                                      </p:to>
                                    </p:set>
                                    <p:animEffect transition="in" filter="blinds(horizontal)">
                                      <p:cBhvr>
                                        <p:cTn id="48" dur="500"/>
                                        <p:tgtEl>
                                          <p:spTgt spid="53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5" grpId="0" animBg="1" autoUpdateAnimBg="0"/>
      <p:bldP spid="53256" grpId="0" animBg="1" autoUpdateAnimBg="0"/>
      <p:bldP spid="53257" grpId="0" animBg="1" autoUpdateAnimBg="0"/>
      <p:bldP spid="53258" grpId="0" animBg="1" autoUpdateAnimBg="0"/>
      <p:bldP spid="5326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304800" y="969962"/>
            <a:ext cx="71628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3 </a:t>
            </a:r>
            <a:r>
              <a:rPr lang="zh-CN" altLang="en-US" sz="2800" dirty="0">
                <a:solidFill>
                  <a:srgbClr val="C00000"/>
                </a:solidFill>
                <a:latin typeface="黑体" panose="02010609060101010101" pitchFamily="49" charset="-122"/>
                <a:ea typeface="黑体" panose="02010609060101010101" pitchFamily="49" charset="-122"/>
              </a:rPr>
              <a:t>玻尔理论对氢原子光谱的解释</a:t>
            </a:r>
            <a:endParaRPr lang="zh-CN" altLang="en-US" sz="2800" dirty="0">
              <a:solidFill>
                <a:srgbClr val="C00000"/>
              </a:solidFill>
              <a:latin typeface="黑体" panose="02010609060101010101" pitchFamily="49" charset="-122"/>
              <a:ea typeface="黑体" panose="02010609060101010101" pitchFamily="49" charset="-122"/>
            </a:endParaRPr>
          </a:p>
        </p:txBody>
      </p:sp>
      <p:graphicFrame>
        <p:nvGraphicFramePr>
          <p:cNvPr id="90115" name="Object 3"/>
          <p:cNvGraphicFramePr>
            <a:graphicFrameLocks noChangeAspect="1"/>
          </p:cNvGraphicFramePr>
          <p:nvPr/>
        </p:nvGraphicFramePr>
        <p:xfrm>
          <a:off x="5638800" y="1808162"/>
          <a:ext cx="2514600" cy="639763"/>
        </p:xfrm>
        <a:graphic>
          <a:graphicData uri="http://schemas.openxmlformats.org/presentationml/2006/ole">
            <mc:AlternateContent xmlns:mc="http://schemas.openxmlformats.org/markup-compatibility/2006">
              <mc:Choice xmlns:v="urn:schemas-microsoft-com:vml" Requires="v">
                <p:oleObj spid="_x0000_s34817" name="Equation" r:id="rId1" imgW="32613600" imgH="8839200" progId="">
                  <p:embed/>
                </p:oleObj>
              </mc:Choice>
              <mc:Fallback>
                <p:oleObj name="Equation" r:id="rId1" imgW="32613600" imgH="8839200" progId="">
                  <p:embed/>
                  <p:pic>
                    <p:nvPicPr>
                      <p:cNvPr id="0" name="图片 34816"/>
                      <p:cNvPicPr>
                        <a:picLocks noChangeAspect="1"/>
                      </p:cNvPicPr>
                      <p:nvPr/>
                    </p:nvPicPr>
                    <p:blipFill>
                      <a:blip r:embed="rId2"/>
                      <a:stretch>
                        <a:fillRect/>
                      </a:stretch>
                    </p:blipFill>
                    <p:spPr>
                      <a:xfrm>
                        <a:off x="5638800" y="1808162"/>
                        <a:ext cx="2514600" cy="639763"/>
                      </a:xfrm>
                      <a:prstGeom prst="rect">
                        <a:avLst/>
                      </a:prstGeom>
                      <a:gradFill rotWithShape="0">
                        <a:gsLst>
                          <a:gs pos="0">
                            <a:srgbClr val="4F81BD"/>
                          </a:gs>
                          <a:gs pos="50000">
                            <a:srgbClr val="FFFFFF"/>
                          </a:gs>
                          <a:gs pos="100000">
                            <a:srgbClr val="4F81BD"/>
                          </a:gs>
                        </a:gsLst>
                        <a:lin ang="5400000" scaled="1"/>
                        <a:tileRect/>
                      </a:gradFill>
                      <a:ln w="9525" cap="flat" cmpd="sng">
                        <a:solidFill>
                          <a:srgbClr val="009900"/>
                        </a:solidFill>
                        <a:prstDash val="solid"/>
                        <a:miter/>
                        <a:headEnd type="none" w="med" len="med"/>
                        <a:tailEnd type="none" w="med" len="med"/>
                      </a:ln>
                    </p:spPr>
                  </p:pic>
                </p:oleObj>
              </mc:Fallback>
            </mc:AlternateContent>
          </a:graphicData>
        </a:graphic>
      </p:graphicFrame>
      <p:graphicFrame>
        <p:nvGraphicFramePr>
          <p:cNvPr id="90116" name="Object 4"/>
          <p:cNvGraphicFramePr>
            <a:graphicFrameLocks noChangeAspect="1"/>
          </p:cNvGraphicFramePr>
          <p:nvPr/>
        </p:nvGraphicFramePr>
        <p:xfrm>
          <a:off x="914400" y="2570162"/>
          <a:ext cx="7223125" cy="1304925"/>
        </p:xfrm>
        <a:graphic>
          <a:graphicData uri="http://schemas.openxmlformats.org/presentationml/2006/ole">
            <mc:AlternateContent xmlns:mc="http://schemas.openxmlformats.org/markup-compatibility/2006">
              <mc:Choice xmlns:v="urn:schemas-microsoft-com:vml" Requires="v">
                <p:oleObj spid="_x0000_s34818" name="Equation" r:id="rId3" imgW="60655200" imgH="11887200" progId="">
                  <p:embed/>
                </p:oleObj>
              </mc:Choice>
              <mc:Fallback>
                <p:oleObj name="Equation" r:id="rId3" imgW="60655200" imgH="11887200" progId="">
                  <p:embed/>
                  <p:pic>
                    <p:nvPicPr>
                      <p:cNvPr id="0" name="图片 34817"/>
                      <p:cNvPicPr>
                        <a:picLocks noChangeAspect="1"/>
                      </p:cNvPicPr>
                      <p:nvPr/>
                    </p:nvPicPr>
                    <p:blipFill>
                      <a:blip r:embed="rId4"/>
                      <a:stretch>
                        <a:fillRect/>
                      </a:stretch>
                    </p:blipFill>
                    <p:spPr>
                      <a:xfrm>
                        <a:off x="914400" y="2570162"/>
                        <a:ext cx="7223125" cy="1304925"/>
                      </a:xfrm>
                      <a:prstGeom prst="rect">
                        <a:avLst/>
                      </a:prstGeom>
                      <a:noFill/>
                      <a:ln w="9525">
                        <a:noFill/>
                      </a:ln>
                    </p:spPr>
                  </p:pic>
                </p:oleObj>
              </mc:Fallback>
            </mc:AlternateContent>
          </a:graphicData>
        </a:graphic>
      </p:graphicFrame>
      <p:graphicFrame>
        <p:nvGraphicFramePr>
          <p:cNvPr id="90117" name="Object 5"/>
          <p:cNvGraphicFramePr>
            <a:graphicFrameLocks noChangeAspect="1"/>
          </p:cNvGraphicFramePr>
          <p:nvPr/>
        </p:nvGraphicFramePr>
        <p:xfrm>
          <a:off x="1181100" y="1395412"/>
          <a:ext cx="3467100" cy="1292225"/>
        </p:xfrm>
        <a:graphic>
          <a:graphicData uri="http://schemas.openxmlformats.org/presentationml/2006/ole">
            <mc:AlternateContent xmlns:mc="http://schemas.openxmlformats.org/markup-compatibility/2006">
              <mc:Choice xmlns:v="urn:schemas-microsoft-com:vml" Requires="v">
                <p:oleObj spid="_x0000_s34819" name="Equation" r:id="rId5" imgW="26822400" imgH="11582400" progId="">
                  <p:embed/>
                </p:oleObj>
              </mc:Choice>
              <mc:Fallback>
                <p:oleObj name="Equation" r:id="rId5" imgW="26822400" imgH="11582400" progId="">
                  <p:embed/>
                  <p:pic>
                    <p:nvPicPr>
                      <p:cNvPr id="0" name="图片 34818"/>
                      <p:cNvPicPr>
                        <a:picLocks noChangeAspect="1"/>
                      </p:cNvPicPr>
                      <p:nvPr/>
                    </p:nvPicPr>
                    <p:blipFill>
                      <a:blip r:embed="rId6"/>
                      <a:stretch>
                        <a:fillRect/>
                      </a:stretch>
                    </p:blipFill>
                    <p:spPr>
                      <a:xfrm>
                        <a:off x="1181100" y="1395412"/>
                        <a:ext cx="3467100" cy="1292225"/>
                      </a:xfrm>
                      <a:prstGeom prst="rect">
                        <a:avLst/>
                      </a:prstGeom>
                      <a:noFill/>
                      <a:ln w="19050">
                        <a:noFill/>
                      </a:ln>
                    </p:spPr>
                  </p:pic>
                </p:oleObj>
              </mc:Fallback>
            </mc:AlternateContent>
          </a:graphicData>
        </a:graphic>
      </p:graphicFrame>
      <p:grpSp>
        <p:nvGrpSpPr>
          <p:cNvPr id="2" name="Group 6"/>
          <p:cNvGrpSpPr/>
          <p:nvPr/>
        </p:nvGrpSpPr>
        <p:grpSpPr bwMode="auto">
          <a:xfrm>
            <a:off x="304800" y="3714750"/>
            <a:ext cx="8458200" cy="1293812"/>
            <a:chOff x="192" y="2064"/>
            <a:chExt cx="5328" cy="815"/>
          </a:xfrm>
        </p:grpSpPr>
        <p:sp>
          <p:nvSpPr>
            <p:cNvPr id="90119" name="Rectangle 7"/>
            <p:cNvSpPr>
              <a:spLocks noChangeArrowheads="1"/>
            </p:cNvSpPr>
            <p:nvPr/>
          </p:nvSpPr>
          <p:spPr bwMode="auto">
            <a:xfrm>
              <a:off x="192" y="2256"/>
              <a:ext cx="2112"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里德伯常量</a:t>
              </a:r>
              <a:r>
                <a:rPr lang="zh-CN" altLang="en-US" sz="2800" dirty="0">
                  <a:solidFill>
                    <a:srgbClr val="CC0000"/>
                  </a:solidFill>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p:txBody>
        </p:sp>
        <p:graphicFrame>
          <p:nvGraphicFramePr>
            <p:cNvPr id="90120" name="Object 8"/>
            <p:cNvGraphicFramePr>
              <a:graphicFrameLocks noChangeAspect="1"/>
            </p:cNvGraphicFramePr>
            <p:nvPr/>
          </p:nvGraphicFramePr>
          <p:xfrm>
            <a:off x="1968" y="2064"/>
            <a:ext cx="3552" cy="815"/>
          </p:xfrm>
          <a:graphic>
            <a:graphicData uri="http://schemas.openxmlformats.org/presentationml/2006/ole">
              <mc:AlternateContent xmlns:mc="http://schemas.openxmlformats.org/markup-compatibility/2006">
                <mc:Choice xmlns:v="urn:schemas-microsoft-com:vml" Requires="v">
                  <p:oleObj spid="_x0000_s34820" name="Equation" r:id="rId7" imgW="49682400" imgH="11582400" progId="">
                    <p:embed/>
                  </p:oleObj>
                </mc:Choice>
                <mc:Fallback>
                  <p:oleObj name="Equation" r:id="rId7" imgW="49682400" imgH="11582400" progId="">
                    <p:embed/>
                    <p:pic>
                      <p:nvPicPr>
                        <p:cNvPr id="0" name="图片 34819"/>
                        <p:cNvPicPr>
                          <a:picLocks noChangeAspect="1"/>
                        </p:cNvPicPr>
                        <p:nvPr/>
                      </p:nvPicPr>
                      <p:blipFill>
                        <a:blip r:embed="rId8"/>
                        <a:stretch>
                          <a:fillRect/>
                        </a:stretch>
                      </p:blipFill>
                      <p:spPr>
                        <a:xfrm>
                          <a:off x="1968" y="2064"/>
                          <a:ext cx="3552" cy="815"/>
                        </a:xfrm>
                        <a:prstGeom prst="rect">
                          <a:avLst/>
                        </a:prstGeom>
                        <a:noFill/>
                        <a:ln w="9525">
                          <a:noFill/>
                        </a:ln>
                      </p:spPr>
                    </p:pic>
                  </p:oleObj>
                </mc:Fallback>
              </mc:AlternateContent>
            </a:graphicData>
          </a:graphic>
        </p:graphicFrame>
      </p:grpSp>
      <p:grpSp>
        <p:nvGrpSpPr>
          <p:cNvPr id="3" name="Group 9"/>
          <p:cNvGrpSpPr/>
          <p:nvPr/>
        </p:nvGrpSpPr>
        <p:grpSpPr bwMode="auto">
          <a:xfrm>
            <a:off x="1447800" y="4984750"/>
            <a:ext cx="5638800" cy="633412"/>
            <a:chOff x="816" y="2976"/>
            <a:chExt cx="3552" cy="399"/>
          </a:xfrm>
        </p:grpSpPr>
        <p:graphicFrame>
          <p:nvGraphicFramePr>
            <p:cNvPr id="90122" name="Object 10"/>
            <p:cNvGraphicFramePr>
              <a:graphicFrameLocks noChangeAspect="1"/>
            </p:cNvGraphicFramePr>
            <p:nvPr/>
          </p:nvGraphicFramePr>
          <p:xfrm>
            <a:off x="1824" y="2976"/>
            <a:ext cx="2544" cy="399"/>
          </p:xfrm>
          <a:graphic>
            <a:graphicData uri="http://schemas.openxmlformats.org/presentationml/2006/ole">
              <mc:AlternateContent xmlns:mc="http://schemas.openxmlformats.org/markup-compatibility/2006">
                <mc:Choice xmlns:v="urn:schemas-microsoft-com:vml" Requires="v">
                  <p:oleObj spid="_x0000_s34821" name="Equation" r:id="rId9" imgW="38100000" imgH="5791200" progId="">
                    <p:embed/>
                  </p:oleObj>
                </mc:Choice>
                <mc:Fallback>
                  <p:oleObj name="Equation" r:id="rId9" imgW="38100000" imgH="5791200" progId="">
                    <p:embed/>
                    <p:pic>
                      <p:nvPicPr>
                        <p:cNvPr id="0" name="图片 34820"/>
                        <p:cNvPicPr>
                          <a:picLocks noChangeAspect="1"/>
                        </p:cNvPicPr>
                        <p:nvPr/>
                      </p:nvPicPr>
                      <p:blipFill>
                        <a:blip r:embed="rId10"/>
                        <a:stretch>
                          <a:fillRect/>
                        </a:stretch>
                      </p:blipFill>
                      <p:spPr>
                        <a:xfrm>
                          <a:off x="1824" y="2976"/>
                          <a:ext cx="2544" cy="399"/>
                        </a:xfrm>
                        <a:prstGeom prst="rect">
                          <a:avLst/>
                        </a:prstGeom>
                        <a:noFill/>
                        <a:ln w="9525">
                          <a:noFill/>
                        </a:ln>
                      </p:spPr>
                    </p:pic>
                  </p:oleObj>
                </mc:Fallback>
              </mc:AlternateContent>
            </a:graphicData>
          </a:graphic>
        </p:graphicFrame>
        <p:sp>
          <p:nvSpPr>
            <p:cNvPr id="90123" name="Rectangle 11"/>
            <p:cNvSpPr>
              <a:spLocks noChangeArrowheads="1"/>
            </p:cNvSpPr>
            <p:nvPr/>
          </p:nvSpPr>
          <p:spPr bwMode="auto">
            <a:xfrm>
              <a:off x="816" y="3024"/>
              <a:ext cx="960" cy="327"/>
            </a:xfrm>
            <a:prstGeom prst="rect">
              <a:avLst/>
            </a:prstGeom>
            <a:noFill/>
            <a:ln w="9525">
              <a:noFill/>
              <a:miter lim="800000"/>
              <a:tailEnd type="none" w="sm" len="lg"/>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实验值</a:t>
              </a:r>
              <a:endParaRPr lang="zh-CN" altLang="en-US" sz="2800" dirty="0">
                <a:latin typeface="黑体" panose="02010609060101010101" pitchFamily="49" charset="-122"/>
                <a:ea typeface="黑体" panose="02010609060101010101" pitchFamily="49" charset="-122"/>
              </a:endParaRPr>
            </a:p>
          </p:txBody>
        </p:sp>
      </p:grpSp>
      <p:graphicFrame>
        <p:nvGraphicFramePr>
          <p:cNvPr id="90124" name="Object 12"/>
          <p:cNvGraphicFramePr>
            <a:graphicFrameLocks noChangeAspect="1"/>
          </p:cNvGraphicFramePr>
          <p:nvPr/>
        </p:nvGraphicFramePr>
        <p:xfrm>
          <a:off x="1676400" y="5618162"/>
          <a:ext cx="5715000" cy="1239838"/>
        </p:xfrm>
        <a:graphic>
          <a:graphicData uri="http://schemas.openxmlformats.org/presentationml/2006/ole">
            <mc:AlternateContent xmlns:mc="http://schemas.openxmlformats.org/markup-compatibility/2006">
              <mc:Choice xmlns:v="urn:schemas-microsoft-com:vml" Requires="v">
                <p:oleObj spid="_x0000_s34822" name="Equation" r:id="rId11" imgW="44805600" imgH="10972800" progId="">
                  <p:embed/>
                </p:oleObj>
              </mc:Choice>
              <mc:Fallback>
                <p:oleObj name="Equation" r:id="rId11" imgW="44805600" imgH="10972800" progId="">
                  <p:embed/>
                  <p:pic>
                    <p:nvPicPr>
                      <p:cNvPr id="0" name="图片 34821"/>
                      <p:cNvPicPr>
                        <a:picLocks noChangeAspect="1"/>
                      </p:cNvPicPr>
                      <p:nvPr/>
                    </p:nvPicPr>
                    <p:blipFill>
                      <a:blip r:embed="rId12"/>
                      <a:stretch>
                        <a:fillRect/>
                      </a:stretch>
                    </p:blipFill>
                    <p:spPr>
                      <a:xfrm>
                        <a:off x="1676400" y="5618162"/>
                        <a:ext cx="5715000" cy="1239838"/>
                      </a:xfrm>
                      <a:prstGeom prst="rect">
                        <a:avLst/>
                      </a:prstGeom>
                      <a:noFill/>
                      <a:ln w="9525">
                        <a:noFill/>
                      </a:ln>
                    </p:spPr>
                  </p:pic>
                </p:oleObj>
              </mc:Fallback>
            </mc:AlternateContent>
          </a:graphicData>
        </a:graphic>
      </p:graphicFrame>
      <p:sp>
        <p:nvSpPr>
          <p:cNvPr id="13" name="Text Box 2"/>
          <p:cNvSpPr txBox="1">
            <a:spLocks noChangeArrowheads="1"/>
          </p:cNvSpPr>
          <p:nvPr/>
        </p:nvSpPr>
        <p:spPr bwMode="auto">
          <a:xfrm>
            <a:off x="685800" y="201305"/>
            <a:ext cx="4191000" cy="579438"/>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三 氢原子的玻尔模型</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blinds(vertical)">
                                      <p:cBhvr>
                                        <p:cTn id="7" dur="500"/>
                                        <p:tgtEl>
                                          <p:spTgt spid="901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blinds(horizontal)">
                                      <p:cBhvr>
                                        <p:cTn id="12" dur="500"/>
                                        <p:tgtEl>
                                          <p:spTgt spid="901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0116"/>
                                        </p:tgtEl>
                                        <p:attrNameLst>
                                          <p:attrName>style.visibility</p:attrName>
                                        </p:attrNameLst>
                                      </p:cBhvr>
                                      <p:to>
                                        <p:strVal val="visible"/>
                                      </p:to>
                                    </p:set>
                                    <p:animEffect transition="in" filter="blinds(vertical)">
                                      <p:cBhvr>
                                        <p:cTn id="17" dur="500"/>
                                        <p:tgtEl>
                                          <p:spTgt spid="901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0124"/>
                                        </p:tgtEl>
                                        <p:attrNameLst>
                                          <p:attrName>style.visibility</p:attrName>
                                        </p:attrNameLst>
                                      </p:cBhvr>
                                      <p:to>
                                        <p:strVal val="visible"/>
                                      </p:to>
                                    </p:set>
                                    <p:animEffect transition="in" filter="blinds(horizontal)">
                                      <p:cBhvr>
                                        <p:cTn id="32" dur="500"/>
                                        <p:tgtEl>
                                          <p:spTgt spid="90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419600" y="762000"/>
            <a:ext cx="4495800" cy="5943600"/>
            <a:chOff x="2688" y="384"/>
            <a:chExt cx="2832" cy="3744"/>
          </a:xfrm>
        </p:grpSpPr>
        <p:sp>
          <p:nvSpPr>
            <p:cNvPr id="91139" name="Rectangle 3"/>
            <p:cNvSpPr>
              <a:spLocks noChangeArrowheads="1"/>
            </p:cNvSpPr>
            <p:nvPr/>
          </p:nvSpPr>
          <p:spPr bwMode="auto">
            <a:xfrm>
              <a:off x="2688" y="384"/>
              <a:ext cx="2832" cy="3744"/>
            </a:xfrm>
            <a:prstGeom prst="rect">
              <a:avLst/>
            </a:prstGeom>
            <a:solidFill>
              <a:schemeClr val="bg1"/>
            </a:solidFill>
            <a:ln w="9525">
              <a:solidFill>
                <a:schemeClr val="tx1"/>
              </a:solidFill>
              <a:miter lim="800000"/>
              <a:tailEnd type="none" w="sm" len="lg"/>
            </a:ln>
            <a:effectLst/>
          </p:spPr>
          <p:txBody>
            <a:bodyPr wrap="none" anchor="ctr"/>
            <a:lstStyle/>
            <a:p>
              <a:endParaRPr lang="zh-CN" altLang="en-US"/>
            </a:p>
          </p:txBody>
        </p:sp>
        <p:sp>
          <p:nvSpPr>
            <p:cNvPr id="91140" name="Text Box 4"/>
            <p:cNvSpPr txBox="1">
              <a:spLocks noChangeArrowheads="1"/>
            </p:cNvSpPr>
            <p:nvPr/>
          </p:nvSpPr>
          <p:spPr bwMode="auto">
            <a:xfrm>
              <a:off x="2697" y="3753"/>
              <a:ext cx="384" cy="250"/>
            </a:xfrm>
            <a:prstGeom prst="rect">
              <a:avLst/>
            </a:prstGeom>
            <a:noFill/>
            <a:ln w="9525">
              <a:noFill/>
              <a:miter lim="800000"/>
              <a:tailEnd type="none" w="sm" len="lg"/>
            </a:ln>
            <a:effectLst/>
          </p:spPr>
          <p:txBody>
            <a:bodyPr>
              <a:spAutoFit/>
            </a:bodyPr>
            <a:lstStyle/>
            <a:p>
              <a:pPr>
                <a:spcBef>
                  <a:spcPct val="50000"/>
                </a:spcBef>
              </a:pPr>
              <a:r>
                <a:rPr lang="en-US" altLang="zh-CN" sz="2000" b="1"/>
                <a:t>1</a:t>
              </a:r>
              <a:endParaRPr lang="en-US" altLang="zh-CN" sz="2000" b="1"/>
            </a:p>
          </p:txBody>
        </p:sp>
        <p:sp>
          <p:nvSpPr>
            <p:cNvPr id="91141" name="Text Box 5"/>
            <p:cNvSpPr txBox="1">
              <a:spLocks noChangeArrowheads="1"/>
            </p:cNvSpPr>
            <p:nvPr/>
          </p:nvSpPr>
          <p:spPr bwMode="auto">
            <a:xfrm>
              <a:off x="2697" y="2073"/>
              <a:ext cx="336" cy="250"/>
            </a:xfrm>
            <a:prstGeom prst="rect">
              <a:avLst/>
            </a:prstGeom>
            <a:noFill/>
            <a:ln w="9525">
              <a:noFill/>
              <a:miter lim="800000"/>
              <a:tailEnd type="none" w="sm" len="lg"/>
            </a:ln>
            <a:effectLst/>
          </p:spPr>
          <p:txBody>
            <a:bodyPr>
              <a:spAutoFit/>
            </a:bodyPr>
            <a:lstStyle/>
            <a:p>
              <a:pPr>
                <a:spcBef>
                  <a:spcPct val="50000"/>
                </a:spcBef>
              </a:pPr>
              <a:r>
                <a:rPr lang="en-US" altLang="zh-CN" sz="2000" b="1"/>
                <a:t>2</a:t>
              </a:r>
              <a:endParaRPr lang="en-US" altLang="zh-CN" sz="2000" b="1"/>
            </a:p>
          </p:txBody>
        </p:sp>
        <p:sp>
          <p:nvSpPr>
            <p:cNvPr id="91142" name="Text Box 6"/>
            <p:cNvSpPr txBox="1">
              <a:spLocks noChangeArrowheads="1"/>
            </p:cNvSpPr>
            <p:nvPr/>
          </p:nvSpPr>
          <p:spPr bwMode="auto">
            <a:xfrm>
              <a:off x="2697" y="1593"/>
              <a:ext cx="384" cy="250"/>
            </a:xfrm>
            <a:prstGeom prst="rect">
              <a:avLst/>
            </a:prstGeom>
            <a:noFill/>
            <a:ln w="9525">
              <a:noFill/>
              <a:miter lim="800000"/>
              <a:tailEnd type="none" w="sm" len="lg"/>
            </a:ln>
            <a:effectLst/>
          </p:spPr>
          <p:txBody>
            <a:bodyPr>
              <a:spAutoFit/>
            </a:bodyPr>
            <a:lstStyle/>
            <a:p>
              <a:pPr>
                <a:spcBef>
                  <a:spcPct val="50000"/>
                </a:spcBef>
              </a:pPr>
              <a:r>
                <a:rPr lang="en-US" altLang="zh-CN" sz="2000" b="1"/>
                <a:t>3</a:t>
              </a:r>
              <a:endParaRPr lang="en-US" altLang="zh-CN" sz="2000" b="1"/>
            </a:p>
          </p:txBody>
        </p:sp>
        <p:sp>
          <p:nvSpPr>
            <p:cNvPr id="91143" name="Text Box 7"/>
            <p:cNvSpPr txBox="1">
              <a:spLocks noChangeArrowheads="1"/>
            </p:cNvSpPr>
            <p:nvPr/>
          </p:nvSpPr>
          <p:spPr bwMode="auto">
            <a:xfrm>
              <a:off x="2697" y="1305"/>
              <a:ext cx="384" cy="250"/>
            </a:xfrm>
            <a:prstGeom prst="rect">
              <a:avLst/>
            </a:prstGeom>
            <a:noFill/>
            <a:ln w="9525">
              <a:noFill/>
              <a:miter lim="800000"/>
              <a:tailEnd type="none" w="sm" len="lg"/>
            </a:ln>
            <a:effectLst/>
          </p:spPr>
          <p:txBody>
            <a:bodyPr>
              <a:spAutoFit/>
            </a:bodyPr>
            <a:lstStyle/>
            <a:p>
              <a:pPr>
                <a:spcBef>
                  <a:spcPct val="50000"/>
                </a:spcBef>
              </a:pPr>
              <a:r>
                <a:rPr lang="en-US" altLang="zh-CN" sz="2000" b="1"/>
                <a:t>4</a:t>
              </a:r>
              <a:endParaRPr lang="en-US" altLang="zh-CN" sz="2000" b="1"/>
            </a:p>
          </p:txBody>
        </p:sp>
        <p:sp>
          <p:nvSpPr>
            <p:cNvPr id="91144" name="Text Box 8"/>
            <p:cNvSpPr txBox="1">
              <a:spLocks noChangeArrowheads="1"/>
            </p:cNvSpPr>
            <p:nvPr/>
          </p:nvSpPr>
          <p:spPr bwMode="auto">
            <a:xfrm>
              <a:off x="2697" y="1151"/>
              <a:ext cx="288" cy="250"/>
            </a:xfrm>
            <a:prstGeom prst="rect">
              <a:avLst/>
            </a:prstGeom>
            <a:noFill/>
            <a:ln w="9525">
              <a:noFill/>
              <a:miter lim="800000"/>
              <a:tailEnd type="none" w="sm" len="lg"/>
            </a:ln>
            <a:effectLst/>
          </p:spPr>
          <p:txBody>
            <a:bodyPr>
              <a:spAutoFit/>
            </a:bodyPr>
            <a:lstStyle/>
            <a:p>
              <a:pPr>
                <a:spcBef>
                  <a:spcPct val="50000"/>
                </a:spcBef>
              </a:pPr>
              <a:r>
                <a:rPr lang="en-US" altLang="zh-CN" sz="2000" b="1"/>
                <a:t>5</a:t>
              </a:r>
              <a:endParaRPr lang="en-US" altLang="zh-CN" sz="2000" b="1"/>
            </a:p>
          </p:txBody>
        </p:sp>
        <p:grpSp>
          <p:nvGrpSpPr>
            <p:cNvPr id="3" name="Group 9"/>
            <p:cNvGrpSpPr/>
            <p:nvPr/>
          </p:nvGrpSpPr>
          <p:grpSpPr bwMode="auto">
            <a:xfrm>
              <a:off x="2889" y="1017"/>
              <a:ext cx="1728" cy="2880"/>
              <a:chOff x="2736" y="720"/>
              <a:chExt cx="2643" cy="2880"/>
            </a:xfrm>
          </p:grpSpPr>
          <p:sp>
            <p:nvSpPr>
              <p:cNvPr id="91146" name="Line 10"/>
              <p:cNvSpPr>
                <a:spLocks noChangeShapeType="1"/>
              </p:cNvSpPr>
              <p:nvPr/>
            </p:nvSpPr>
            <p:spPr bwMode="auto">
              <a:xfrm>
                <a:off x="2736" y="1001"/>
                <a:ext cx="2643" cy="0"/>
              </a:xfrm>
              <a:prstGeom prst="line">
                <a:avLst/>
              </a:prstGeom>
              <a:noFill/>
              <a:ln w="19050">
                <a:solidFill>
                  <a:srgbClr val="0000FF"/>
                </a:solidFill>
                <a:round/>
                <a:tailEnd type="none" w="sm" len="lg"/>
              </a:ln>
              <a:effectLst/>
            </p:spPr>
            <p:txBody>
              <a:bodyPr wrap="none" anchor="ctr"/>
              <a:lstStyle/>
              <a:p>
                <a:endParaRPr lang="zh-CN" altLang="en-US"/>
              </a:p>
            </p:txBody>
          </p:sp>
          <p:sp>
            <p:nvSpPr>
              <p:cNvPr id="91147" name="Line 11"/>
              <p:cNvSpPr>
                <a:spLocks noChangeShapeType="1"/>
              </p:cNvSpPr>
              <p:nvPr/>
            </p:nvSpPr>
            <p:spPr bwMode="auto">
              <a:xfrm>
                <a:off x="2736" y="1104"/>
                <a:ext cx="2643" cy="0"/>
              </a:xfrm>
              <a:prstGeom prst="line">
                <a:avLst/>
              </a:prstGeom>
              <a:noFill/>
              <a:ln w="19050">
                <a:solidFill>
                  <a:srgbClr val="0000FF"/>
                </a:solidFill>
                <a:round/>
                <a:tailEnd type="none" w="sm" len="lg"/>
              </a:ln>
              <a:effectLst/>
            </p:spPr>
            <p:txBody>
              <a:bodyPr wrap="none" anchor="ctr"/>
              <a:lstStyle/>
              <a:p>
                <a:endParaRPr lang="zh-CN" altLang="en-US"/>
              </a:p>
            </p:txBody>
          </p:sp>
          <p:sp>
            <p:nvSpPr>
              <p:cNvPr id="91148" name="Line 12"/>
              <p:cNvSpPr>
                <a:spLocks noChangeShapeType="1"/>
              </p:cNvSpPr>
              <p:nvPr/>
            </p:nvSpPr>
            <p:spPr bwMode="auto">
              <a:xfrm>
                <a:off x="2736" y="1392"/>
                <a:ext cx="2643" cy="0"/>
              </a:xfrm>
              <a:prstGeom prst="line">
                <a:avLst/>
              </a:prstGeom>
              <a:noFill/>
              <a:ln w="19050">
                <a:solidFill>
                  <a:srgbClr val="0000FF"/>
                </a:solidFill>
                <a:round/>
                <a:tailEnd type="none" w="sm" len="lg"/>
              </a:ln>
              <a:effectLst/>
            </p:spPr>
            <p:txBody>
              <a:bodyPr wrap="none" anchor="ctr"/>
              <a:lstStyle/>
              <a:p>
                <a:endParaRPr lang="zh-CN" altLang="en-US"/>
              </a:p>
            </p:txBody>
          </p:sp>
          <p:sp>
            <p:nvSpPr>
              <p:cNvPr id="91149" name="Line 13"/>
              <p:cNvSpPr>
                <a:spLocks noChangeShapeType="1"/>
              </p:cNvSpPr>
              <p:nvPr/>
            </p:nvSpPr>
            <p:spPr bwMode="auto">
              <a:xfrm>
                <a:off x="2736" y="1915"/>
                <a:ext cx="2643" cy="0"/>
              </a:xfrm>
              <a:prstGeom prst="line">
                <a:avLst/>
              </a:prstGeom>
              <a:noFill/>
              <a:ln w="19050">
                <a:solidFill>
                  <a:srgbClr val="0000FF"/>
                </a:solidFill>
                <a:round/>
                <a:tailEnd type="none" w="sm" len="lg"/>
              </a:ln>
              <a:effectLst/>
            </p:spPr>
            <p:txBody>
              <a:bodyPr wrap="none" anchor="ctr"/>
              <a:lstStyle/>
              <a:p>
                <a:endParaRPr lang="zh-CN" altLang="en-US"/>
              </a:p>
            </p:txBody>
          </p:sp>
          <p:sp>
            <p:nvSpPr>
              <p:cNvPr id="91150" name="Line 14"/>
              <p:cNvSpPr>
                <a:spLocks noChangeShapeType="1"/>
              </p:cNvSpPr>
              <p:nvPr/>
            </p:nvSpPr>
            <p:spPr bwMode="auto">
              <a:xfrm>
                <a:off x="2736" y="3600"/>
                <a:ext cx="2643" cy="0"/>
              </a:xfrm>
              <a:prstGeom prst="line">
                <a:avLst/>
              </a:prstGeom>
              <a:noFill/>
              <a:ln w="19050">
                <a:solidFill>
                  <a:srgbClr val="0000FF"/>
                </a:solidFill>
                <a:round/>
                <a:tailEnd type="none" w="sm" len="lg"/>
              </a:ln>
              <a:effectLst/>
            </p:spPr>
            <p:txBody>
              <a:bodyPr wrap="none" anchor="ctr"/>
              <a:lstStyle/>
              <a:p>
                <a:endParaRPr lang="zh-CN" altLang="en-US"/>
              </a:p>
            </p:txBody>
          </p:sp>
          <p:sp>
            <p:nvSpPr>
              <p:cNvPr id="91151" name="Rectangle 15" descr="浅色上对角线"/>
              <p:cNvSpPr>
                <a:spLocks noChangeArrowheads="1"/>
              </p:cNvSpPr>
              <p:nvPr/>
            </p:nvSpPr>
            <p:spPr bwMode="auto">
              <a:xfrm>
                <a:off x="2736" y="720"/>
                <a:ext cx="2640" cy="144"/>
              </a:xfrm>
              <a:prstGeom prst="rect">
                <a:avLst/>
              </a:prstGeom>
              <a:pattFill prst="ltUpDiag">
                <a:fgClr>
                  <a:srgbClr val="0000FF"/>
                </a:fgClr>
                <a:bgClr>
                  <a:schemeClr val="bg1"/>
                </a:bgClr>
              </a:pattFill>
              <a:ln w="9525">
                <a:noFill/>
                <a:miter lim="800000"/>
                <a:tailEnd type="none" w="sm" len="lg"/>
              </a:ln>
              <a:effectLst/>
            </p:spPr>
            <p:txBody>
              <a:bodyPr wrap="none" anchor="ctr"/>
              <a:lstStyle/>
              <a:p>
                <a:endParaRPr lang="zh-CN" altLang="en-US"/>
              </a:p>
            </p:txBody>
          </p:sp>
        </p:grpSp>
        <p:graphicFrame>
          <p:nvGraphicFramePr>
            <p:cNvPr id="91152" name="Object 16"/>
            <p:cNvGraphicFramePr>
              <a:graphicFrameLocks noChangeAspect="1"/>
            </p:cNvGraphicFramePr>
            <p:nvPr/>
          </p:nvGraphicFramePr>
          <p:xfrm>
            <a:off x="2697" y="1017"/>
            <a:ext cx="240" cy="200"/>
          </p:xfrm>
          <a:graphic>
            <a:graphicData uri="http://schemas.openxmlformats.org/presentationml/2006/ole">
              <mc:AlternateContent xmlns:mc="http://schemas.openxmlformats.org/markup-compatibility/2006">
                <mc:Choice xmlns:v="urn:schemas-microsoft-com:vml" Requires="v">
                  <p:oleObj spid="_x0000_s35841" name="Equation" r:id="rId1" imgW="3657600" imgH="3048000" progId="">
                    <p:embed/>
                  </p:oleObj>
                </mc:Choice>
                <mc:Fallback>
                  <p:oleObj name="Equation" r:id="rId1" imgW="3657600" imgH="3048000" progId="">
                    <p:embed/>
                    <p:pic>
                      <p:nvPicPr>
                        <p:cNvPr id="0" name="图片 35840"/>
                        <p:cNvPicPr>
                          <a:picLocks noChangeAspect="1"/>
                        </p:cNvPicPr>
                        <p:nvPr/>
                      </p:nvPicPr>
                      <p:blipFill>
                        <a:blip r:embed="rId2"/>
                        <a:stretch>
                          <a:fillRect/>
                        </a:stretch>
                      </p:blipFill>
                      <p:spPr>
                        <a:xfrm>
                          <a:off x="2697" y="1017"/>
                          <a:ext cx="240" cy="200"/>
                        </a:xfrm>
                        <a:prstGeom prst="rect">
                          <a:avLst/>
                        </a:prstGeom>
                        <a:noFill/>
                        <a:ln w="9525">
                          <a:noFill/>
                        </a:ln>
                      </p:spPr>
                    </p:pic>
                  </p:oleObj>
                </mc:Fallback>
              </mc:AlternateContent>
            </a:graphicData>
          </a:graphic>
        </p:graphicFrame>
        <p:sp>
          <p:nvSpPr>
            <p:cNvPr id="91153" name="Line 17"/>
            <p:cNvSpPr>
              <a:spLocks noChangeShapeType="1"/>
            </p:cNvSpPr>
            <p:nvPr/>
          </p:nvSpPr>
          <p:spPr bwMode="auto">
            <a:xfrm>
              <a:off x="2889" y="1161"/>
              <a:ext cx="1728" cy="0"/>
            </a:xfrm>
            <a:prstGeom prst="line">
              <a:avLst/>
            </a:prstGeom>
            <a:noFill/>
            <a:ln w="9525">
              <a:solidFill>
                <a:srgbClr val="0000FF"/>
              </a:solidFill>
              <a:round/>
              <a:tailEnd type="none" w="sm" len="lg"/>
            </a:ln>
            <a:effectLst/>
          </p:spPr>
          <p:txBody>
            <a:bodyPr wrap="none"/>
            <a:lstStyle/>
            <a:p>
              <a:endParaRPr lang="zh-CN" altLang="en-US"/>
            </a:p>
          </p:txBody>
        </p:sp>
        <p:graphicFrame>
          <p:nvGraphicFramePr>
            <p:cNvPr id="91154" name="Object 18"/>
            <p:cNvGraphicFramePr>
              <a:graphicFrameLocks noChangeAspect="1"/>
            </p:cNvGraphicFramePr>
            <p:nvPr/>
          </p:nvGraphicFramePr>
          <p:xfrm>
            <a:off x="2697" y="867"/>
            <a:ext cx="288" cy="246"/>
          </p:xfrm>
          <a:graphic>
            <a:graphicData uri="http://schemas.openxmlformats.org/presentationml/2006/ole">
              <mc:AlternateContent xmlns:mc="http://schemas.openxmlformats.org/markup-compatibility/2006">
                <mc:Choice xmlns:v="urn:schemas-microsoft-com:vml" Requires="v">
                  <p:oleObj spid="_x0000_s35842" name="Equation" r:id="rId3" imgW="3048000" imgH="3352800" progId="">
                    <p:embed/>
                  </p:oleObj>
                </mc:Choice>
                <mc:Fallback>
                  <p:oleObj name="Equation" r:id="rId3" imgW="3048000" imgH="3352800" progId="">
                    <p:embed/>
                    <p:pic>
                      <p:nvPicPr>
                        <p:cNvPr id="0" name="图片 35841"/>
                        <p:cNvPicPr>
                          <a:picLocks noChangeAspect="1"/>
                        </p:cNvPicPr>
                        <p:nvPr/>
                      </p:nvPicPr>
                      <p:blipFill>
                        <a:blip r:embed="rId4"/>
                        <a:stretch>
                          <a:fillRect/>
                        </a:stretch>
                      </p:blipFill>
                      <p:spPr>
                        <a:xfrm>
                          <a:off x="2697" y="867"/>
                          <a:ext cx="288" cy="246"/>
                        </a:xfrm>
                        <a:prstGeom prst="rect">
                          <a:avLst/>
                        </a:prstGeom>
                        <a:noFill/>
                        <a:ln w="9525">
                          <a:noFill/>
                        </a:ln>
                      </p:spPr>
                    </p:pic>
                  </p:oleObj>
                </mc:Fallback>
              </mc:AlternateContent>
            </a:graphicData>
          </a:graphic>
        </p:graphicFrame>
        <p:graphicFrame>
          <p:nvGraphicFramePr>
            <p:cNvPr id="91155" name="Object 19"/>
            <p:cNvGraphicFramePr>
              <a:graphicFrameLocks noChangeAspect="1"/>
            </p:cNvGraphicFramePr>
            <p:nvPr/>
          </p:nvGraphicFramePr>
          <p:xfrm>
            <a:off x="4368" y="705"/>
            <a:ext cx="1143" cy="359"/>
          </p:xfrm>
          <a:graphic>
            <a:graphicData uri="http://schemas.openxmlformats.org/presentationml/2006/ole">
              <mc:AlternateContent xmlns:mc="http://schemas.openxmlformats.org/markup-compatibility/2006">
                <mc:Choice xmlns:v="urn:schemas-microsoft-com:vml" Requires="v">
                  <p:oleObj spid="_x0000_s35843" name="Equation" r:id="rId5" imgW="21031200" imgH="5791200" progId="">
                    <p:embed/>
                  </p:oleObj>
                </mc:Choice>
                <mc:Fallback>
                  <p:oleObj name="Equation" r:id="rId5" imgW="21031200" imgH="5791200" progId="">
                    <p:embed/>
                    <p:pic>
                      <p:nvPicPr>
                        <p:cNvPr id="0" name="图片 35842"/>
                        <p:cNvPicPr>
                          <a:picLocks noChangeAspect="1"/>
                        </p:cNvPicPr>
                        <p:nvPr/>
                      </p:nvPicPr>
                      <p:blipFill>
                        <a:blip r:embed="rId6"/>
                        <a:stretch>
                          <a:fillRect/>
                        </a:stretch>
                      </p:blipFill>
                      <p:spPr>
                        <a:xfrm>
                          <a:off x="4368" y="705"/>
                          <a:ext cx="1143" cy="359"/>
                        </a:xfrm>
                        <a:prstGeom prst="rect">
                          <a:avLst/>
                        </a:prstGeom>
                        <a:noFill/>
                        <a:ln w="9525">
                          <a:noFill/>
                        </a:ln>
                      </p:spPr>
                    </p:pic>
                  </p:oleObj>
                </mc:Fallback>
              </mc:AlternateContent>
            </a:graphicData>
          </a:graphic>
        </p:graphicFrame>
        <p:graphicFrame>
          <p:nvGraphicFramePr>
            <p:cNvPr id="91156" name="Object 20"/>
            <p:cNvGraphicFramePr>
              <a:graphicFrameLocks noChangeAspect="1"/>
            </p:cNvGraphicFramePr>
            <p:nvPr/>
          </p:nvGraphicFramePr>
          <p:xfrm>
            <a:off x="4639" y="3730"/>
            <a:ext cx="820" cy="264"/>
          </p:xfrm>
          <a:graphic>
            <a:graphicData uri="http://schemas.openxmlformats.org/presentationml/2006/ole">
              <mc:AlternateContent xmlns:mc="http://schemas.openxmlformats.org/markup-compatibility/2006">
                <mc:Choice xmlns:v="urn:schemas-microsoft-com:vml" Requires="v">
                  <p:oleObj spid="_x0000_s35844" name="Equation" r:id="rId7" imgW="16154400" imgH="5181600" progId="">
                    <p:embed/>
                  </p:oleObj>
                </mc:Choice>
                <mc:Fallback>
                  <p:oleObj name="Equation" r:id="rId7" imgW="16154400" imgH="5181600" progId="">
                    <p:embed/>
                    <p:pic>
                      <p:nvPicPr>
                        <p:cNvPr id="0" name="图片 35843"/>
                        <p:cNvPicPr>
                          <a:picLocks noChangeAspect="1"/>
                        </p:cNvPicPr>
                        <p:nvPr/>
                      </p:nvPicPr>
                      <p:blipFill>
                        <a:blip r:embed="rId8"/>
                        <a:stretch>
                          <a:fillRect/>
                        </a:stretch>
                      </p:blipFill>
                      <p:spPr>
                        <a:xfrm>
                          <a:off x="4639" y="3730"/>
                          <a:ext cx="820" cy="264"/>
                        </a:xfrm>
                        <a:prstGeom prst="rect">
                          <a:avLst/>
                        </a:prstGeom>
                        <a:noFill/>
                        <a:ln w="9525">
                          <a:noFill/>
                        </a:ln>
                      </p:spPr>
                    </p:pic>
                  </p:oleObj>
                </mc:Fallback>
              </mc:AlternateContent>
            </a:graphicData>
          </a:graphic>
        </p:graphicFrame>
        <p:graphicFrame>
          <p:nvGraphicFramePr>
            <p:cNvPr id="91157" name="Object 21"/>
            <p:cNvGraphicFramePr>
              <a:graphicFrameLocks noChangeAspect="1"/>
            </p:cNvGraphicFramePr>
            <p:nvPr/>
          </p:nvGraphicFramePr>
          <p:xfrm>
            <a:off x="4761" y="2103"/>
            <a:ext cx="663" cy="268"/>
          </p:xfrm>
          <a:graphic>
            <a:graphicData uri="http://schemas.openxmlformats.org/presentationml/2006/ole">
              <mc:AlternateContent xmlns:mc="http://schemas.openxmlformats.org/markup-compatibility/2006">
                <mc:Choice xmlns:v="urn:schemas-microsoft-com:vml" Requires="v">
                  <p:oleObj spid="_x0000_s35845" name="Equation" r:id="rId9" imgW="12801600" imgH="5181600" progId="">
                    <p:embed/>
                  </p:oleObj>
                </mc:Choice>
                <mc:Fallback>
                  <p:oleObj name="Equation" r:id="rId9" imgW="12801600" imgH="5181600" progId="">
                    <p:embed/>
                    <p:pic>
                      <p:nvPicPr>
                        <p:cNvPr id="0" name="图片 35844"/>
                        <p:cNvPicPr>
                          <a:picLocks noChangeAspect="1"/>
                        </p:cNvPicPr>
                        <p:nvPr/>
                      </p:nvPicPr>
                      <p:blipFill>
                        <a:blip r:embed="rId10"/>
                        <a:stretch>
                          <a:fillRect/>
                        </a:stretch>
                      </p:blipFill>
                      <p:spPr>
                        <a:xfrm>
                          <a:off x="4761" y="2103"/>
                          <a:ext cx="663" cy="268"/>
                        </a:xfrm>
                        <a:prstGeom prst="rect">
                          <a:avLst/>
                        </a:prstGeom>
                        <a:noFill/>
                        <a:ln w="9525">
                          <a:noFill/>
                        </a:ln>
                      </p:spPr>
                    </p:pic>
                  </p:oleObj>
                </mc:Fallback>
              </mc:AlternateContent>
            </a:graphicData>
          </a:graphic>
        </p:graphicFrame>
        <p:graphicFrame>
          <p:nvGraphicFramePr>
            <p:cNvPr id="91158" name="Object 22"/>
            <p:cNvGraphicFramePr>
              <a:graphicFrameLocks noChangeAspect="1"/>
            </p:cNvGraphicFramePr>
            <p:nvPr/>
          </p:nvGraphicFramePr>
          <p:xfrm>
            <a:off x="4761" y="1593"/>
            <a:ext cx="615" cy="249"/>
          </p:xfrm>
          <a:graphic>
            <a:graphicData uri="http://schemas.openxmlformats.org/presentationml/2006/ole">
              <mc:AlternateContent xmlns:mc="http://schemas.openxmlformats.org/markup-compatibility/2006">
                <mc:Choice xmlns:v="urn:schemas-microsoft-com:vml" Requires="v">
                  <p:oleObj spid="_x0000_s35846" name="Equation" r:id="rId11" imgW="12801600" imgH="5181600" progId="">
                    <p:embed/>
                  </p:oleObj>
                </mc:Choice>
                <mc:Fallback>
                  <p:oleObj name="Equation" r:id="rId11" imgW="12801600" imgH="5181600" progId="">
                    <p:embed/>
                    <p:pic>
                      <p:nvPicPr>
                        <p:cNvPr id="0" name="图片 35845"/>
                        <p:cNvPicPr>
                          <a:picLocks noChangeAspect="1"/>
                        </p:cNvPicPr>
                        <p:nvPr/>
                      </p:nvPicPr>
                      <p:blipFill>
                        <a:blip r:embed="rId12"/>
                        <a:stretch>
                          <a:fillRect/>
                        </a:stretch>
                      </p:blipFill>
                      <p:spPr>
                        <a:xfrm>
                          <a:off x="4761" y="1593"/>
                          <a:ext cx="615" cy="249"/>
                        </a:xfrm>
                        <a:prstGeom prst="rect">
                          <a:avLst/>
                        </a:prstGeom>
                        <a:noFill/>
                        <a:ln w="9525">
                          <a:noFill/>
                        </a:ln>
                      </p:spPr>
                    </p:pic>
                  </p:oleObj>
                </mc:Fallback>
              </mc:AlternateContent>
            </a:graphicData>
          </a:graphic>
        </p:graphicFrame>
        <p:graphicFrame>
          <p:nvGraphicFramePr>
            <p:cNvPr id="91159" name="Object 23"/>
            <p:cNvGraphicFramePr>
              <a:graphicFrameLocks noChangeAspect="1"/>
            </p:cNvGraphicFramePr>
            <p:nvPr/>
          </p:nvGraphicFramePr>
          <p:xfrm>
            <a:off x="4732" y="1296"/>
            <a:ext cx="692" cy="250"/>
          </p:xfrm>
          <a:graphic>
            <a:graphicData uri="http://schemas.openxmlformats.org/presentationml/2006/ole">
              <mc:AlternateContent xmlns:mc="http://schemas.openxmlformats.org/markup-compatibility/2006">
                <mc:Choice xmlns:v="urn:schemas-microsoft-com:vml" Requires="v">
                  <p:oleObj spid="_x0000_s35847" name="Equation" r:id="rId13" imgW="14325600" imgH="5181600" progId="">
                    <p:embed/>
                  </p:oleObj>
                </mc:Choice>
                <mc:Fallback>
                  <p:oleObj name="Equation" r:id="rId13" imgW="14325600" imgH="5181600" progId="">
                    <p:embed/>
                    <p:pic>
                      <p:nvPicPr>
                        <p:cNvPr id="0" name="图片 35846"/>
                        <p:cNvPicPr>
                          <a:picLocks noChangeAspect="1"/>
                        </p:cNvPicPr>
                        <p:nvPr/>
                      </p:nvPicPr>
                      <p:blipFill>
                        <a:blip r:embed="rId14"/>
                        <a:stretch>
                          <a:fillRect/>
                        </a:stretch>
                      </p:blipFill>
                      <p:spPr>
                        <a:xfrm>
                          <a:off x="4732" y="1296"/>
                          <a:ext cx="692" cy="250"/>
                        </a:xfrm>
                        <a:prstGeom prst="rect">
                          <a:avLst/>
                        </a:prstGeom>
                        <a:noFill/>
                        <a:ln w="9525">
                          <a:noFill/>
                        </a:ln>
                      </p:spPr>
                    </p:pic>
                  </p:oleObj>
                </mc:Fallback>
              </mc:AlternateContent>
            </a:graphicData>
          </a:graphic>
        </p:graphicFrame>
        <p:graphicFrame>
          <p:nvGraphicFramePr>
            <p:cNvPr id="91160" name="Object 24"/>
            <p:cNvGraphicFramePr>
              <a:graphicFrameLocks noChangeAspect="1"/>
            </p:cNvGraphicFramePr>
            <p:nvPr/>
          </p:nvGraphicFramePr>
          <p:xfrm>
            <a:off x="4718" y="1144"/>
            <a:ext cx="706" cy="250"/>
          </p:xfrm>
          <a:graphic>
            <a:graphicData uri="http://schemas.openxmlformats.org/presentationml/2006/ole">
              <mc:AlternateContent xmlns:mc="http://schemas.openxmlformats.org/markup-compatibility/2006">
                <mc:Choice xmlns:v="urn:schemas-microsoft-com:vml" Requires="v">
                  <p:oleObj spid="_x0000_s35848" name="Equation" r:id="rId15" imgW="14630400" imgH="5181600" progId="">
                    <p:embed/>
                  </p:oleObj>
                </mc:Choice>
                <mc:Fallback>
                  <p:oleObj name="Equation" r:id="rId15" imgW="14630400" imgH="5181600" progId="">
                    <p:embed/>
                    <p:pic>
                      <p:nvPicPr>
                        <p:cNvPr id="0" name="图片 35847"/>
                        <p:cNvPicPr>
                          <a:picLocks noChangeAspect="1"/>
                        </p:cNvPicPr>
                        <p:nvPr/>
                      </p:nvPicPr>
                      <p:blipFill>
                        <a:blip r:embed="rId16"/>
                        <a:stretch>
                          <a:fillRect/>
                        </a:stretch>
                      </p:blipFill>
                      <p:spPr>
                        <a:xfrm>
                          <a:off x="4718" y="1144"/>
                          <a:ext cx="706" cy="250"/>
                        </a:xfrm>
                        <a:prstGeom prst="rect">
                          <a:avLst/>
                        </a:prstGeom>
                        <a:noFill/>
                        <a:ln w="9525">
                          <a:noFill/>
                        </a:ln>
                      </p:spPr>
                    </p:pic>
                  </p:oleObj>
                </mc:Fallback>
              </mc:AlternateContent>
            </a:graphicData>
          </a:graphic>
        </p:graphicFrame>
        <p:sp>
          <p:nvSpPr>
            <p:cNvPr id="91161" name="Text Box 25"/>
            <p:cNvSpPr txBox="1">
              <a:spLocks noChangeArrowheads="1"/>
            </p:cNvSpPr>
            <p:nvPr/>
          </p:nvSpPr>
          <p:spPr bwMode="auto">
            <a:xfrm>
              <a:off x="4800" y="960"/>
              <a:ext cx="384" cy="250"/>
            </a:xfrm>
            <a:prstGeom prst="rect">
              <a:avLst/>
            </a:prstGeom>
            <a:noFill/>
            <a:ln w="9525">
              <a:noFill/>
              <a:miter lim="800000"/>
              <a:tailEnd type="none" w="sm" len="lg"/>
            </a:ln>
            <a:effectLst/>
          </p:spPr>
          <p:txBody>
            <a:bodyPr>
              <a:spAutoFit/>
            </a:bodyPr>
            <a:lstStyle/>
            <a:p>
              <a:pPr>
                <a:spcBef>
                  <a:spcPct val="50000"/>
                </a:spcBef>
              </a:pPr>
              <a:r>
                <a:rPr lang="en-US" altLang="zh-CN" sz="2000"/>
                <a:t>0</a:t>
              </a:r>
              <a:endParaRPr lang="en-US" altLang="zh-CN" sz="2000"/>
            </a:p>
          </p:txBody>
        </p:sp>
        <p:sp>
          <p:nvSpPr>
            <p:cNvPr id="91162" name="Text Box 26"/>
            <p:cNvSpPr txBox="1">
              <a:spLocks noChangeArrowheads="1"/>
            </p:cNvSpPr>
            <p:nvPr/>
          </p:nvSpPr>
          <p:spPr bwMode="auto">
            <a:xfrm>
              <a:off x="2688" y="384"/>
              <a:ext cx="2832" cy="333"/>
            </a:xfrm>
            <a:prstGeom prst="rect">
              <a:avLst/>
            </a:prstGeom>
            <a:gradFill rotWithShape="0">
              <a:gsLst>
                <a:gs pos="0">
                  <a:srgbClr val="FDF3FC"/>
                </a:gs>
                <a:gs pos="50000">
                  <a:srgbClr val="FFFFFF"/>
                </a:gs>
                <a:gs pos="100000">
                  <a:srgbClr val="FDF3FC"/>
                </a:gs>
              </a:gsLst>
              <a:lin ang="5400000" scaled="1"/>
            </a:gradFill>
            <a:ln w="9525">
              <a:solidFill>
                <a:srgbClr val="CC0099"/>
              </a:solidFill>
              <a:miter lim="800000"/>
              <a:tailEnd type="none" w="sm" len="lg"/>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氢原子能级</a:t>
              </a:r>
              <a:r>
                <a:rPr lang="zh-CN" altLang="en-US" sz="2800" dirty="0">
                  <a:solidFill>
                    <a:srgbClr val="000000"/>
                  </a:solidFill>
                  <a:latin typeface="黑体" panose="02010609060101010101" pitchFamily="49" charset="-122"/>
                  <a:ea typeface="黑体" panose="02010609060101010101" pitchFamily="49" charset="-122"/>
                </a:rPr>
                <a:t>跃迁与光谱系</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91163" name="Text Box 27"/>
            <p:cNvSpPr txBox="1">
              <a:spLocks noChangeArrowheads="1"/>
            </p:cNvSpPr>
            <p:nvPr/>
          </p:nvSpPr>
          <p:spPr bwMode="auto">
            <a:xfrm>
              <a:off x="3129" y="864"/>
              <a:ext cx="1248" cy="288"/>
            </a:xfrm>
            <a:prstGeom prst="rect">
              <a:avLst/>
            </a:prstGeom>
            <a:noFill/>
            <a:ln w="9525">
              <a:noFill/>
              <a:miter lim="800000"/>
              <a:tailEnd type="none" w="sm" len="lg"/>
            </a:ln>
            <a:effectLst/>
          </p:spPr>
          <p:txBody>
            <a:bodyPr>
              <a:spAutoFit/>
            </a:bodyPr>
            <a:lstStyle/>
            <a:p>
              <a:pPr>
                <a:spcBef>
                  <a:spcPct val="50000"/>
                </a:spcBef>
              </a:pPr>
              <a:r>
                <a:rPr lang="zh-CN" altLang="en-US" sz="2400" dirty="0">
                  <a:solidFill>
                    <a:srgbClr val="0000FF"/>
                  </a:solidFill>
                  <a:latin typeface="黑体" panose="02010609060101010101" pitchFamily="49" charset="-122"/>
                  <a:ea typeface="黑体" panose="02010609060101010101" pitchFamily="49" charset="-122"/>
                </a:rPr>
                <a:t>非量子状态</a:t>
              </a:r>
              <a:endParaRPr lang="zh-CN" altLang="en-US" sz="2400" dirty="0">
                <a:solidFill>
                  <a:srgbClr val="0000FF"/>
                </a:solidFill>
                <a:latin typeface="黑体" panose="02010609060101010101" pitchFamily="49" charset="-122"/>
                <a:ea typeface="黑体" panose="02010609060101010101" pitchFamily="49" charset="-122"/>
              </a:endParaRPr>
            </a:p>
          </p:txBody>
        </p:sp>
      </p:grpSp>
      <p:graphicFrame>
        <p:nvGraphicFramePr>
          <p:cNvPr id="91164" name="Object 28"/>
          <p:cNvGraphicFramePr>
            <a:graphicFrameLocks noChangeAspect="1"/>
          </p:cNvGraphicFramePr>
          <p:nvPr/>
        </p:nvGraphicFramePr>
        <p:xfrm>
          <a:off x="457200" y="838200"/>
          <a:ext cx="3651250" cy="552450"/>
        </p:xfrm>
        <a:graphic>
          <a:graphicData uri="http://schemas.openxmlformats.org/presentationml/2006/ole">
            <mc:AlternateContent xmlns:mc="http://schemas.openxmlformats.org/markup-compatibility/2006">
              <mc:Choice xmlns:v="urn:schemas-microsoft-com:vml" Requires="v">
                <p:oleObj spid="_x0000_s35849" name="Equation" r:id="rId17" imgW="35356800" imgH="5181600" progId="">
                  <p:embed/>
                </p:oleObj>
              </mc:Choice>
              <mc:Fallback>
                <p:oleObj name="Equation" r:id="rId17" imgW="35356800" imgH="5181600" progId="">
                  <p:embed/>
                  <p:pic>
                    <p:nvPicPr>
                      <p:cNvPr id="0" name="图片 35848"/>
                      <p:cNvPicPr>
                        <a:picLocks noChangeAspect="1"/>
                      </p:cNvPicPr>
                      <p:nvPr/>
                    </p:nvPicPr>
                    <p:blipFill>
                      <a:blip r:embed="rId18"/>
                      <a:stretch>
                        <a:fillRect/>
                      </a:stretch>
                    </p:blipFill>
                    <p:spPr>
                      <a:xfrm>
                        <a:off x="457200" y="838200"/>
                        <a:ext cx="3651250" cy="552450"/>
                      </a:xfrm>
                      <a:prstGeom prst="rect">
                        <a:avLst/>
                      </a:prstGeom>
                      <a:noFill/>
                      <a:ln w="9525">
                        <a:noFill/>
                      </a:ln>
                    </p:spPr>
                  </p:pic>
                </p:oleObj>
              </mc:Fallback>
            </mc:AlternateContent>
          </a:graphicData>
        </a:graphic>
      </p:graphicFrame>
      <p:grpSp>
        <p:nvGrpSpPr>
          <p:cNvPr id="4" name="Group 29"/>
          <p:cNvGrpSpPr/>
          <p:nvPr/>
        </p:nvGrpSpPr>
        <p:grpSpPr bwMode="auto">
          <a:xfrm>
            <a:off x="228600" y="1490663"/>
            <a:ext cx="4248150" cy="5062537"/>
            <a:chOff x="144" y="840"/>
            <a:chExt cx="2676" cy="3189"/>
          </a:xfrm>
        </p:grpSpPr>
        <p:sp>
          <p:nvSpPr>
            <p:cNvPr id="91166" name="Oval 30"/>
            <p:cNvSpPr>
              <a:spLocks noChangeArrowheads="1"/>
            </p:cNvSpPr>
            <p:nvPr/>
          </p:nvSpPr>
          <p:spPr bwMode="auto">
            <a:xfrm>
              <a:off x="144" y="1045"/>
              <a:ext cx="2496" cy="2496"/>
            </a:xfrm>
            <a:prstGeom prst="ellipse">
              <a:avLst/>
            </a:prstGeom>
            <a:solidFill>
              <a:schemeClr val="bg1"/>
            </a:solidFill>
            <a:ln w="19050">
              <a:solidFill>
                <a:schemeClr val="tx1"/>
              </a:solidFill>
              <a:prstDash val="dash"/>
              <a:round/>
              <a:tailEnd type="none" w="sm" len="lg"/>
            </a:ln>
            <a:effectLst/>
          </p:spPr>
          <p:txBody>
            <a:bodyPr wrap="none" anchor="ctr"/>
            <a:lstStyle/>
            <a:p>
              <a:endParaRPr lang="zh-CN" altLang="en-US"/>
            </a:p>
          </p:txBody>
        </p:sp>
        <p:sp>
          <p:nvSpPr>
            <p:cNvPr id="91167" name="Oval 31"/>
            <p:cNvSpPr>
              <a:spLocks noChangeArrowheads="1"/>
            </p:cNvSpPr>
            <p:nvPr/>
          </p:nvSpPr>
          <p:spPr bwMode="auto">
            <a:xfrm>
              <a:off x="768" y="1680"/>
              <a:ext cx="1248" cy="1248"/>
            </a:xfrm>
            <a:prstGeom prst="ellipse">
              <a:avLst/>
            </a:prstGeom>
            <a:noFill/>
            <a:ln w="19050">
              <a:solidFill>
                <a:schemeClr val="tx1"/>
              </a:solidFill>
              <a:prstDash val="dash"/>
              <a:round/>
              <a:tailEnd type="none" w="sm" len="lg"/>
            </a:ln>
            <a:effectLst/>
          </p:spPr>
          <p:txBody>
            <a:bodyPr wrap="none" anchor="ctr"/>
            <a:lstStyle/>
            <a:p>
              <a:endParaRPr lang="zh-CN" altLang="en-US"/>
            </a:p>
          </p:txBody>
        </p:sp>
        <p:sp>
          <p:nvSpPr>
            <p:cNvPr id="91168" name="Oval 32"/>
            <p:cNvSpPr>
              <a:spLocks noChangeArrowheads="1"/>
            </p:cNvSpPr>
            <p:nvPr/>
          </p:nvSpPr>
          <p:spPr bwMode="auto">
            <a:xfrm>
              <a:off x="1104" y="2005"/>
              <a:ext cx="576" cy="576"/>
            </a:xfrm>
            <a:prstGeom prst="ellipse">
              <a:avLst/>
            </a:prstGeom>
            <a:noFill/>
            <a:ln w="19050">
              <a:solidFill>
                <a:schemeClr val="tx1"/>
              </a:solidFill>
              <a:prstDash val="dash"/>
              <a:round/>
              <a:tailEnd type="none" w="sm" len="lg"/>
            </a:ln>
            <a:effectLst/>
          </p:spPr>
          <p:txBody>
            <a:bodyPr wrap="none" anchor="ctr"/>
            <a:lstStyle/>
            <a:p>
              <a:endParaRPr lang="zh-CN" altLang="en-US"/>
            </a:p>
          </p:txBody>
        </p:sp>
        <p:sp>
          <p:nvSpPr>
            <p:cNvPr id="91169" name="Oval 33"/>
            <p:cNvSpPr>
              <a:spLocks noChangeArrowheads="1"/>
            </p:cNvSpPr>
            <p:nvPr/>
          </p:nvSpPr>
          <p:spPr bwMode="auto">
            <a:xfrm>
              <a:off x="1296" y="2197"/>
              <a:ext cx="192" cy="192"/>
            </a:xfrm>
            <a:prstGeom prst="ellipse">
              <a:avLst/>
            </a:prstGeom>
            <a:noFill/>
            <a:ln w="19050">
              <a:solidFill>
                <a:schemeClr val="tx1"/>
              </a:solidFill>
              <a:prstDash val="sysDot"/>
              <a:round/>
              <a:tailEnd type="none" w="sm" len="lg"/>
            </a:ln>
            <a:effectLst/>
          </p:spPr>
          <p:txBody>
            <a:bodyPr wrap="none" anchor="ctr"/>
            <a:lstStyle/>
            <a:p>
              <a:endParaRPr lang="zh-CN" altLang="en-US"/>
            </a:p>
          </p:txBody>
        </p:sp>
        <p:graphicFrame>
          <p:nvGraphicFramePr>
            <p:cNvPr id="91170" name="Object 34"/>
            <p:cNvGraphicFramePr>
              <a:graphicFrameLocks noChangeAspect="1"/>
            </p:cNvGraphicFramePr>
            <p:nvPr/>
          </p:nvGraphicFramePr>
          <p:xfrm>
            <a:off x="1344" y="2245"/>
            <a:ext cx="96" cy="96"/>
          </p:xfrm>
          <a:graphic>
            <a:graphicData uri="http://schemas.openxmlformats.org/presentationml/2006/ole">
              <mc:AlternateContent xmlns:mc="http://schemas.openxmlformats.org/markup-compatibility/2006">
                <mc:Choice xmlns:v="urn:schemas-microsoft-com:vml" Requires="v">
                  <p:oleObj spid="_x0000_s35850" name="Equation" r:id="rId19" imgW="2743200" imgH="2743200" progId="">
                    <p:embed/>
                  </p:oleObj>
                </mc:Choice>
                <mc:Fallback>
                  <p:oleObj name="Equation" r:id="rId19" imgW="2743200" imgH="2743200" progId="">
                    <p:embed/>
                    <p:pic>
                      <p:nvPicPr>
                        <p:cNvPr id="0" name="图片 35849"/>
                        <p:cNvPicPr>
                          <a:picLocks noChangeAspect="1"/>
                        </p:cNvPicPr>
                        <p:nvPr/>
                      </p:nvPicPr>
                      <p:blipFill>
                        <a:blip r:embed="rId20"/>
                        <a:stretch>
                          <a:fillRect/>
                        </a:stretch>
                      </p:blipFill>
                      <p:spPr>
                        <a:xfrm>
                          <a:off x="1344" y="2245"/>
                          <a:ext cx="96" cy="96"/>
                        </a:xfrm>
                        <a:prstGeom prst="rect">
                          <a:avLst/>
                        </a:prstGeom>
                        <a:noFill/>
                        <a:ln w="9525">
                          <a:noFill/>
                        </a:ln>
                      </p:spPr>
                    </p:pic>
                  </p:oleObj>
                </mc:Fallback>
              </mc:AlternateContent>
            </a:graphicData>
          </a:graphic>
        </p:graphicFrame>
        <p:graphicFrame>
          <p:nvGraphicFramePr>
            <p:cNvPr id="91171" name="Object 35"/>
            <p:cNvGraphicFramePr>
              <a:graphicFrameLocks noChangeAspect="1"/>
            </p:cNvGraphicFramePr>
            <p:nvPr/>
          </p:nvGraphicFramePr>
          <p:xfrm>
            <a:off x="2748" y="1937"/>
            <a:ext cx="72" cy="136"/>
          </p:xfrm>
          <a:graphic>
            <a:graphicData uri="http://schemas.openxmlformats.org/presentationml/2006/ole">
              <mc:AlternateContent xmlns:mc="http://schemas.openxmlformats.org/markup-compatibility/2006">
                <mc:Choice xmlns:v="urn:schemas-microsoft-com:vml" Requires="v">
                  <p:oleObj spid="_x0000_s35851" name="Equation" r:id="rId21" imgW="2743200" imgH="5181600" progId="">
                    <p:embed/>
                  </p:oleObj>
                </mc:Choice>
                <mc:Fallback>
                  <p:oleObj name="Equation" r:id="rId21" imgW="2743200" imgH="5181600" progId="">
                    <p:embed/>
                    <p:pic>
                      <p:nvPicPr>
                        <p:cNvPr id="0" name="图片 35850"/>
                        <p:cNvPicPr>
                          <a:picLocks noChangeAspect="1"/>
                        </p:cNvPicPr>
                        <p:nvPr/>
                      </p:nvPicPr>
                      <p:blipFill>
                        <a:blip r:embed="rId22"/>
                        <a:stretch>
                          <a:fillRect/>
                        </a:stretch>
                      </p:blipFill>
                      <p:spPr>
                        <a:xfrm>
                          <a:off x="2748" y="1937"/>
                          <a:ext cx="72" cy="136"/>
                        </a:xfrm>
                        <a:prstGeom prst="rect">
                          <a:avLst/>
                        </a:prstGeom>
                        <a:noFill/>
                        <a:ln w="9525">
                          <a:noFill/>
                        </a:ln>
                      </p:spPr>
                    </p:pic>
                  </p:oleObj>
                </mc:Fallback>
              </mc:AlternateContent>
            </a:graphicData>
          </a:graphic>
        </p:graphicFrame>
        <p:graphicFrame>
          <p:nvGraphicFramePr>
            <p:cNvPr id="91172" name="Object 36"/>
            <p:cNvGraphicFramePr>
              <a:graphicFrameLocks noChangeAspect="1"/>
            </p:cNvGraphicFramePr>
            <p:nvPr/>
          </p:nvGraphicFramePr>
          <p:xfrm>
            <a:off x="1200" y="2038"/>
            <a:ext cx="384" cy="207"/>
          </p:xfrm>
          <a:graphic>
            <a:graphicData uri="http://schemas.openxmlformats.org/presentationml/2006/ole">
              <mc:AlternateContent xmlns:mc="http://schemas.openxmlformats.org/markup-compatibility/2006">
                <mc:Choice xmlns:v="urn:schemas-microsoft-com:vml" Requires="v">
                  <p:oleObj spid="_x0000_s35852" name="Equation" r:id="rId23" imgW="10566400" imgH="5689600" progId="">
                    <p:embed/>
                  </p:oleObj>
                </mc:Choice>
                <mc:Fallback>
                  <p:oleObj name="Equation" r:id="rId23" imgW="10566400" imgH="5689600" progId="">
                    <p:embed/>
                    <p:pic>
                      <p:nvPicPr>
                        <p:cNvPr id="0" name="图片 35851"/>
                        <p:cNvPicPr>
                          <a:picLocks noChangeAspect="1"/>
                        </p:cNvPicPr>
                        <p:nvPr/>
                      </p:nvPicPr>
                      <p:blipFill>
                        <a:blip r:embed="rId24"/>
                        <a:stretch>
                          <a:fillRect/>
                        </a:stretch>
                      </p:blipFill>
                      <p:spPr>
                        <a:xfrm>
                          <a:off x="1200" y="2038"/>
                          <a:ext cx="384" cy="207"/>
                        </a:xfrm>
                        <a:prstGeom prst="rect">
                          <a:avLst/>
                        </a:prstGeom>
                        <a:noFill/>
                        <a:ln w="9525">
                          <a:noFill/>
                        </a:ln>
                      </p:spPr>
                    </p:pic>
                  </p:oleObj>
                </mc:Fallback>
              </mc:AlternateContent>
            </a:graphicData>
          </a:graphic>
        </p:graphicFrame>
        <p:graphicFrame>
          <p:nvGraphicFramePr>
            <p:cNvPr id="91173" name="Object 37"/>
            <p:cNvGraphicFramePr>
              <a:graphicFrameLocks noChangeAspect="1"/>
            </p:cNvGraphicFramePr>
            <p:nvPr/>
          </p:nvGraphicFramePr>
          <p:xfrm>
            <a:off x="1222" y="1835"/>
            <a:ext cx="362" cy="181"/>
          </p:xfrm>
          <a:graphic>
            <a:graphicData uri="http://schemas.openxmlformats.org/presentationml/2006/ole">
              <mc:AlternateContent xmlns:mc="http://schemas.openxmlformats.org/markup-compatibility/2006">
                <mc:Choice xmlns:v="urn:schemas-microsoft-com:vml" Requires="v">
                  <p:oleObj spid="_x0000_s35853" name="Equation" r:id="rId25" imgW="11379200" imgH="5689600" progId="">
                    <p:embed/>
                  </p:oleObj>
                </mc:Choice>
                <mc:Fallback>
                  <p:oleObj name="Equation" r:id="rId25" imgW="11379200" imgH="5689600" progId="">
                    <p:embed/>
                    <p:pic>
                      <p:nvPicPr>
                        <p:cNvPr id="0" name="图片 35852"/>
                        <p:cNvPicPr>
                          <a:picLocks noChangeAspect="1"/>
                        </p:cNvPicPr>
                        <p:nvPr/>
                      </p:nvPicPr>
                      <p:blipFill>
                        <a:blip r:embed="rId26"/>
                        <a:stretch>
                          <a:fillRect/>
                        </a:stretch>
                      </p:blipFill>
                      <p:spPr>
                        <a:xfrm>
                          <a:off x="1222" y="1835"/>
                          <a:ext cx="362" cy="181"/>
                        </a:xfrm>
                        <a:prstGeom prst="rect">
                          <a:avLst/>
                        </a:prstGeom>
                        <a:noFill/>
                        <a:ln w="9525">
                          <a:noFill/>
                        </a:ln>
                      </p:spPr>
                    </p:pic>
                  </p:oleObj>
                </mc:Fallback>
              </mc:AlternateContent>
            </a:graphicData>
          </a:graphic>
        </p:graphicFrame>
        <p:graphicFrame>
          <p:nvGraphicFramePr>
            <p:cNvPr id="91174" name="Object 38"/>
            <p:cNvGraphicFramePr>
              <a:graphicFrameLocks noChangeAspect="1"/>
            </p:cNvGraphicFramePr>
            <p:nvPr/>
          </p:nvGraphicFramePr>
          <p:xfrm>
            <a:off x="1248" y="1518"/>
            <a:ext cx="384" cy="199"/>
          </p:xfrm>
          <a:graphic>
            <a:graphicData uri="http://schemas.openxmlformats.org/presentationml/2006/ole">
              <mc:AlternateContent xmlns:mc="http://schemas.openxmlformats.org/markup-compatibility/2006">
                <mc:Choice xmlns:v="urn:schemas-microsoft-com:vml" Requires="v">
                  <p:oleObj spid="_x0000_s35854" name="Equation" r:id="rId27" imgW="10972800" imgH="5689600" progId="">
                    <p:embed/>
                  </p:oleObj>
                </mc:Choice>
                <mc:Fallback>
                  <p:oleObj name="Equation" r:id="rId27" imgW="10972800" imgH="5689600" progId="">
                    <p:embed/>
                    <p:pic>
                      <p:nvPicPr>
                        <p:cNvPr id="0" name="图片 35853"/>
                        <p:cNvPicPr>
                          <a:picLocks noChangeAspect="1"/>
                        </p:cNvPicPr>
                        <p:nvPr/>
                      </p:nvPicPr>
                      <p:blipFill>
                        <a:blip r:embed="rId28"/>
                        <a:stretch>
                          <a:fillRect/>
                        </a:stretch>
                      </p:blipFill>
                      <p:spPr>
                        <a:xfrm>
                          <a:off x="1248" y="1518"/>
                          <a:ext cx="384" cy="199"/>
                        </a:xfrm>
                        <a:prstGeom prst="rect">
                          <a:avLst/>
                        </a:prstGeom>
                        <a:noFill/>
                        <a:ln w="9525">
                          <a:noFill/>
                        </a:ln>
                      </p:spPr>
                    </p:pic>
                  </p:oleObj>
                </mc:Fallback>
              </mc:AlternateContent>
            </a:graphicData>
          </a:graphic>
        </p:graphicFrame>
        <p:graphicFrame>
          <p:nvGraphicFramePr>
            <p:cNvPr id="91175" name="Object 39"/>
            <p:cNvGraphicFramePr>
              <a:graphicFrameLocks noChangeAspect="1"/>
            </p:cNvGraphicFramePr>
            <p:nvPr/>
          </p:nvGraphicFramePr>
          <p:xfrm>
            <a:off x="1200" y="840"/>
            <a:ext cx="432" cy="216"/>
          </p:xfrm>
          <a:graphic>
            <a:graphicData uri="http://schemas.openxmlformats.org/presentationml/2006/ole">
              <mc:AlternateContent xmlns:mc="http://schemas.openxmlformats.org/markup-compatibility/2006">
                <mc:Choice xmlns:v="urn:schemas-microsoft-com:vml" Requires="v">
                  <p:oleObj spid="_x0000_s35855" name="Equation" r:id="rId29" imgW="11379200" imgH="5689600" progId="">
                    <p:embed/>
                  </p:oleObj>
                </mc:Choice>
                <mc:Fallback>
                  <p:oleObj name="Equation" r:id="rId29" imgW="11379200" imgH="5689600" progId="">
                    <p:embed/>
                    <p:pic>
                      <p:nvPicPr>
                        <p:cNvPr id="0" name="图片 35854"/>
                        <p:cNvPicPr>
                          <a:picLocks noChangeAspect="1"/>
                        </p:cNvPicPr>
                        <p:nvPr/>
                      </p:nvPicPr>
                      <p:blipFill>
                        <a:blip r:embed="rId30"/>
                        <a:stretch>
                          <a:fillRect/>
                        </a:stretch>
                      </p:blipFill>
                      <p:spPr>
                        <a:xfrm>
                          <a:off x="1200" y="840"/>
                          <a:ext cx="432" cy="216"/>
                        </a:xfrm>
                        <a:prstGeom prst="rect">
                          <a:avLst/>
                        </a:prstGeom>
                        <a:noFill/>
                        <a:ln w="9525">
                          <a:noFill/>
                        </a:ln>
                      </p:spPr>
                    </p:pic>
                  </p:oleObj>
                </mc:Fallback>
              </mc:AlternateContent>
            </a:graphicData>
          </a:graphic>
        </p:graphicFrame>
        <p:sp>
          <p:nvSpPr>
            <p:cNvPr id="91176" name="Line 40"/>
            <p:cNvSpPr>
              <a:spLocks noChangeShapeType="1"/>
            </p:cNvSpPr>
            <p:nvPr/>
          </p:nvSpPr>
          <p:spPr bwMode="auto">
            <a:xfrm flipH="1">
              <a:off x="1440" y="1680"/>
              <a:ext cx="1056" cy="624"/>
            </a:xfrm>
            <a:prstGeom prst="line">
              <a:avLst/>
            </a:prstGeom>
            <a:noFill/>
            <a:ln w="19050">
              <a:solidFill>
                <a:srgbClr val="CC0099"/>
              </a:solidFill>
              <a:round/>
              <a:tailEnd type="triangle" w="sm" len="lg"/>
            </a:ln>
            <a:effectLst/>
          </p:spPr>
          <p:txBody>
            <a:bodyPr wrap="none"/>
            <a:lstStyle/>
            <a:p>
              <a:endParaRPr lang="zh-CN" altLang="en-US"/>
            </a:p>
          </p:txBody>
        </p:sp>
        <p:sp>
          <p:nvSpPr>
            <p:cNvPr id="91177" name="Line 41"/>
            <p:cNvSpPr>
              <a:spLocks noChangeShapeType="1"/>
            </p:cNvSpPr>
            <p:nvPr/>
          </p:nvSpPr>
          <p:spPr bwMode="auto">
            <a:xfrm flipH="1">
              <a:off x="1440" y="1968"/>
              <a:ext cx="480" cy="336"/>
            </a:xfrm>
            <a:prstGeom prst="line">
              <a:avLst/>
            </a:prstGeom>
            <a:noFill/>
            <a:ln w="19050">
              <a:solidFill>
                <a:srgbClr val="CC0099"/>
              </a:solidFill>
              <a:round/>
              <a:tailEnd type="triangle" w="sm" len="lg"/>
            </a:ln>
            <a:effectLst/>
          </p:spPr>
          <p:txBody>
            <a:bodyPr wrap="none"/>
            <a:lstStyle/>
            <a:p>
              <a:endParaRPr lang="zh-CN" altLang="en-US"/>
            </a:p>
          </p:txBody>
        </p:sp>
        <p:sp>
          <p:nvSpPr>
            <p:cNvPr id="91178" name="Line 42"/>
            <p:cNvSpPr>
              <a:spLocks noChangeShapeType="1"/>
            </p:cNvSpPr>
            <p:nvPr/>
          </p:nvSpPr>
          <p:spPr bwMode="auto">
            <a:xfrm flipH="1">
              <a:off x="1440" y="2112"/>
              <a:ext cx="192" cy="192"/>
            </a:xfrm>
            <a:prstGeom prst="line">
              <a:avLst/>
            </a:prstGeom>
            <a:noFill/>
            <a:ln w="19050">
              <a:solidFill>
                <a:srgbClr val="CC0099"/>
              </a:solidFill>
              <a:round/>
              <a:tailEnd type="triangle" w="sm" len="lg"/>
            </a:ln>
            <a:effectLst/>
          </p:spPr>
          <p:txBody>
            <a:bodyPr wrap="none"/>
            <a:lstStyle/>
            <a:p>
              <a:endParaRPr lang="zh-CN" altLang="en-US"/>
            </a:p>
          </p:txBody>
        </p:sp>
        <p:sp>
          <p:nvSpPr>
            <p:cNvPr id="91179" name="Line 43"/>
            <p:cNvSpPr>
              <a:spLocks noChangeShapeType="1"/>
            </p:cNvSpPr>
            <p:nvPr/>
          </p:nvSpPr>
          <p:spPr bwMode="auto">
            <a:xfrm flipH="1" flipV="1">
              <a:off x="1680" y="2389"/>
              <a:ext cx="1104" cy="11"/>
            </a:xfrm>
            <a:prstGeom prst="line">
              <a:avLst/>
            </a:prstGeom>
            <a:noFill/>
            <a:ln w="19050">
              <a:solidFill>
                <a:srgbClr val="FF9900"/>
              </a:solidFill>
              <a:round/>
              <a:tailEnd type="triangle" w="sm" len="lg"/>
            </a:ln>
            <a:effectLst/>
          </p:spPr>
          <p:txBody>
            <a:bodyPr wrap="none"/>
            <a:lstStyle/>
            <a:p>
              <a:endParaRPr lang="zh-CN" altLang="en-US"/>
            </a:p>
          </p:txBody>
        </p:sp>
        <p:sp>
          <p:nvSpPr>
            <p:cNvPr id="91180" name="Line 44"/>
            <p:cNvSpPr>
              <a:spLocks noChangeShapeType="1"/>
            </p:cNvSpPr>
            <p:nvPr/>
          </p:nvSpPr>
          <p:spPr bwMode="auto">
            <a:xfrm flipH="1" flipV="1">
              <a:off x="1680" y="2341"/>
              <a:ext cx="960" cy="11"/>
            </a:xfrm>
            <a:prstGeom prst="line">
              <a:avLst/>
            </a:prstGeom>
            <a:noFill/>
            <a:ln w="19050">
              <a:solidFill>
                <a:srgbClr val="FF9900"/>
              </a:solidFill>
              <a:round/>
              <a:tailEnd type="triangle" w="sm" len="lg"/>
            </a:ln>
            <a:effectLst/>
          </p:spPr>
          <p:txBody>
            <a:bodyPr wrap="none"/>
            <a:lstStyle/>
            <a:p>
              <a:endParaRPr lang="zh-CN" altLang="en-US"/>
            </a:p>
          </p:txBody>
        </p:sp>
        <p:sp>
          <p:nvSpPr>
            <p:cNvPr id="91181" name="Line 45"/>
            <p:cNvSpPr>
              <a:spLocks noChangeShapeType="1"/>
            </p:cNvSpPr>
            <p:nvPr/>
          </p:nvSpPr>
          <p:spPr bwMode="auto">
            <a:xfrm flipH="1" flipV="1">
              <a:off x="1680" y="2293"/>
              <a:ext cx="336" cy="11"/>
            </a:xfrm>
            <a:prstGeom prst="line">
              <a:avLst/>
            </a:prstGeom>
            <a:noFill/>
            <a:ln w="19050">
              <a:solidFill>
                <a:srgbClr val="FF9900"/>
              </a:solidFill>
              <a:round/>
              <a:tailEnd type="triangle" w="sm" len="lg"/>
            </a:ln>
            <a:effectLst/>
          </p:spPr>
          <p:txBody>
            <a:bodyPr wrap="none"/>
            <a:lstStyle/>
            <a:p>
              <a:endParaRPr lang="zh-CN" altLang="en-US"/>
            </a:p>
          </p:txBody>
        </p:sp>
        <p:sp>
          <p:nvSpPr>
            <p:cNvPr id="91182" name="Line 46"/>
            <p:cNvSpPr>
              <a:spLocks noChangeShapeType="1"/>
            </p:cNvSpPr>
            <p:nvPr/>
          </p:nvSpPr>
          <p:spPr bwMode="auto">
            <a:xfrm flipH="1" flipV="1">
              <a:off x="1872" y="2640"/>
              <a:ext cx="720" cy="528"/>
            </a:xfrm>
            <a:prstGeom prst="line">
              <a:avLst/>
            </a:prstGeom>
            <a:noFill/>
            <a:ln w="19050">
              <a:solidFill>
                <a:srgbClr val="FF0000"/>
              </a:solidFill>
              <a:round/>
              <a:tailEnd type="triangle" w="sm" len="lg"/>
            </a:ln>
            <a:effectLst/>
          </p:spPr>
          <p:txBody>
            <a:bodyPr wrap="none"/>
            <a:lstStyle/>
            <a:p>
              <a:endParaRPr lang="zh-CN" altLang="en-US"/>
            </a:p>
          </p:txBody>
        </p:sp>
        <p:sp>
          <p:nvSpPr>
            <p:cNvPr id="91183" name="Line 47"/>
            <p:cNvSpPr>
              <a:spLocks noChangeShapeType="1"/>
            </p:cNvSpPr>
            <p:nvPr/>
          </p:nvSpPr>
          <p:spPr bwMode="auto">
            <a:xfrm flipH="1" flipV="1">
              <a:off x="1872" y="2629"/>
              <a:ext cx="576" cy="347"/>
            </a:xfrm>
            <a:prstGeom prst="line">
              <a:avLst/>
            </a:prstGeom>
            <a:noFill/>
            <a:ln w="19050">
              <a:solidFill>
                <a:srgbClr val="FF0000"/>
              </a:solidFill>
              <a:round/>
              <a:tailEnd type="triangle" w="sm" len="lg"/>
            </a:ln>
            <a:effectLst/>
          </p:spPr>
          <p:txBody>
            <a:bodyPr wrap="none"/>
            <a:lstStyle/>
            <a:p>
              <a:endParaRPr lang="zh-CN" altLang="en-US"/>
            </a:p>
          </p:txBody>
        </p:sp>
        <p:graphicFrame>
          <p:nvGraphicFramePr>
            <p:cNvPr id="91184" name="Object 48"/>
            <p:cNvGraphicFramePr>
              <a:graphicFrameLocks noChangeAspect="1"/>
            </p:cNvGraphicFramePr>
            <p:nvPr/>
          </p:nvGraphicFramePr>
          <p:xfrm>
            <a:off x="1224" y="2313"/>
            <a:ext cx="408" cy="231"/>
          </p:xfrm>
          <a:graphic>
            <a:graphicData uri="http://schemas.openxmlformats.org/presentationml/2006/ole">
              <mc:AlternateContent xmlns:mc="http://schemas.openxmlformats.org/markup-compatibility/2006">
                <mc:Choice xmlns:v="urn:schemas-microsoft-com:vml" Requires="v">
                  <p:oleObj spid="_x0000_s35856" name="Equation" r:id="rId31" imgW="9144000" imgH="5181600" progId="">
                    <p:embed/>
                  </p:oleObj>
                </mc:Choice>
                <mc:Fallback>
                  <p:oleObj name="Equation" r:id="rId31" imgW="9144000" imgH="5181600" progId="">
                    <p:embed/>
                    <p:pic>
                      <p:nvPicPr>
                        <p:cNvPr id="0" name="图片 35855"/>
                        <p:cNvPicPr>
                          <a:picLocks noChangeAspect="1"/>
                        </p:cNvPicPr>
                        <p:nvPr/>
                      </p:nvPicPr>
                      <p:blipFill>
                        <a:blip r:embed="rId32"/>
                        <a:stretch>
                          <a:fillRect/>
                        </a:stretch>
                      </p:blipFill>
                      <p:spPr>
                        <a:xfrm>
                          <a:off x="1224" y="2313"/>
                          <a:ext cx="408" cy="231"/>
                        </a:xfrm>
                        <a:prstGeom prst="rect">
                          <a:avLst/>
                        </a:prstGeom>
                        <a:noFill/>
                        <a:ln w="9525">
                          <a:noFill/>
                        </a:ln>
                      </p:spPr>
                    </p:pic>
                  </p:oleObj>
                </mc:Fallback>
              </mc:AlternateContent>
            </a:graphicData>
          </a:graphic>
        </p:graphicFrame>
        <p:graphicFrame>
          <p:nvGraphicFramePr>
            <p:cNvPr id="91185" name="Object 49"/>
            <p:cNvGraphicFramePr>
              <a:graphicFrameLocks noChangeAspect="1"/>
            </p:cNvGraphicFramePr>
            <p:nvPr/>
          </p:nvGraphicFramePr>
          <p:xfrm>
            <a:off x="1159" y="2533"/>
            <a:ext cx="521" cy="246"/>
          </p:xfrm>
          <a:graphic>
            <a:graphicData uri="http://schemas.openxmlformats.org/presentationml/2006/ole">
              <mc:AlternateContent xmlns:mc="http://schemas.openxmlformats.org/markup-compatibility/2006">
                <mc:Choice xmlns:v="urn:schemas-microsoft-com:vml" Requires="v">
                  <p:oleObj spid="_x0000_s35857" name="Equation" r:id="rId33" imgW="10972800" imgH="5181600" progId="">
                    <p:embed/>
                  </p:oleObj>
                </mc:Choice>
                <mc:Fallback>
                  <p:oleObj name="Equation" r:id="rId33" imgW="10972800" imgH="5181600" progId="">
                    <p:embed/>
                    <p:pic>
                      <p:nvPicPr>
                        <p:cNvPr id="0" name="图片 35856"/>
                        <p:cNvPicPr>
                          <a:picLocks noChangeAspect="1"/>
                        </p:cNvPicPr>
                        <p:nvPr/>
                      </p:nvPicPr>
                      <p:blipFill>
                        <a:blip r:embed="rId34"/>
                        <a:stretch>
                          <a:fillRect/>
                        </a:stretch>
                      </p:blipFill>
                      <p:spPr>
                        <a:xfrm>
                          <a:off x="1159" y="2533"/>
                          <a:ext cx="521" cy="246"/>
                        </a:xfrm>
                        <a:prstGeom prst="rect">
                          <a:avLst/>
                        </a:prstGeom>
                        <a:noFill/>
                        <a:ln w="9525">
                          <a:noFill/>
                        </a:ln>
                      </p:spPr>
                    </p:pic>
                  </p:oleObj>
                </mc:Fallback>
              </mc:AlternateContent>
            </a:graphicData>
          </a:graphic>
        </p:graphicFrame>
        <p:graphicFrame>
          <p:nvGraphicFramePr>
            <p:cNvPr id="91186" name="Object 50"/>
            <p:cNvGraphicFramePr>
              <a:graphicFrameLocks noChangeAspect="1"/>
            </p:cNvGraphicFramePr>
            <p:nvPr/>
          </p:nvGraphicFramePr>
          <p:xfrm>
            <a:off x="1159" y="2869"/>
            <a:ext cx="569" cy="268"/>
          </p:xfrm>
          <a:graphic>
            <a:graphicData uri="http://schemas.openxmlformats.org/presentationml/2006/ole">
              <mc:AlternateContent xmlns:mc="http://schemas.openxmlformats.org/markup-compatibility/2006">
                <mc:Choice xmlns:v="urn:schemas-microsoft-com:vml" Requires="v">
                  <p:oleObj spid="_x0000_s35858" name="Equation" r:id="rId35" imgW="10972800" imgH="5181600" progId="">
                    <p:embed/>
                  </p:oleObj>
                </mc:Choice>
                <mc:Fallback>
                  <p:oleObj name="Equation" r:id="rId35" imgW="10972800" imgH="5181600" progId="">
                    <p:embed/>
                    <p:pic>
                      <p:nvPicPr>
                        <p:cNvPr id="0" name="图片 35857"/>
                        <p:cNvPicPr>
                          <a:picLocks noChangeAspect="1"/>
                        </p:cNvPicPr>
                        <p:nvPr/>
                      </p:nvPicPr>
                      <p:blipFill>
                        <a:blip r:embed="rId36"/>
                        <a:stretch>
                          <a:fillRect/>
                        </a:stretch>
                      </p:blipFill>
                      <p:spPr>
                        <a:xfrm>
                          <a:off x="1159" y="2869"/>
                          <a:ext cx="569" cy="268"/>
                        </a:xfrm>
                        <a:prstGeom prst="rect">
                          <a:avLst/>
                        </a:prstGeom>
                        <a:noFill/>
                        <a:ln w="9525">
                          <a:noFill/>
                        </a:ln>
                      </p:spPr>
                    </p:pic>
                  </p:oleObj>
                </mc:Fallback>
              </mc:AlternateContent>
            </a:graphicData>
          </a:graphic>
        </p:graphicFrame>
        <p:graphicFrame>
          <p:nvGraphicFramePr>
            <p:cNvPr id="91187" name="Object 51"/>
            <p:cNvGraphicFramePr>
              <a:graphicFrameLocks noChangeAspect="1"/>
            </p:cNvGraphicFramePr>
            <p:nvPr/>
          </p:nvGraphicFramePr>
          <p:xfrm>
            <a:off x="1056" y="3253"/>
            <a:ext cx="672" cy="279"/>
          </p:xfrm>
          <a:graphic>
            <a:graphicData uri="http://schemas.openxmlformats.org/presentationml/2006/ole">
              <mc:AlternateContent xmlns:mc="http://schemas.openxmlformats.org/markup-compatibility/2006">
                <mc:Choice xmlns:v="urn:schemas-microsoft-com:vml" Requires="v">
                  <p:oleObj spid="_x0000_s35859" name="Equation" r:id="rId37" imgW="12496800" imgH="5181600" progId="">
                    <p:embed/>
                  </p:oleObj>
                </mc:Choice>
                <mc:Fallback>
                  <p:oleObj name="Equation" r:id="rId37" imgW="12496800" imgH="5181600" progId="">
                    <p:embed/>
                    <p:pic>
                      <p:nvPicPr>
                        <p:cNvPr id="0" name="图片 35858"/>
                        <p:cNvPicPr>
                          <a:picLocks noChangeAspect="1"/>
                        </p:cNvPicPr>
                        <p:nvPr/>
                      </p:nvPicPr>
                      <p:blipFill>
                        <a:blip r:embed="rId38"/>
                        <a:stretch>
                          <a:fillRect/>
                        </a:stretch>
                      </p:blipFill>
                      <p:spPr>
                        <a:xfrm>
                          <a:off x="1056" y="3253"/>
                          <a:ext cx="672" cy="279"/>
                        </a:xfrm>
                        <a:prstGeom prst="rect">
                          <a:avLst/>
                        </a:prstGeom>
                        <a:noFill/>
                        <a:ln w="9525">
                          <a:noFill/>
                        </a:ln>
                      </p:spPr>
                    </p:pic>
                  </p:oleObj>
                </mc:Fallback>
              </mc:AlternateContent>
            </a:graphicData>
          </a:graphic>
        </p:graphicFrame>
        <p:sp>
          <p:nvSpPr>
            <p:cNvPr id="91188" name="Rectangle 52"/>
            <p:cNvSpPr>
              <a:spLocks noChangeArrowheads="1"/>
            </p:cNvSpPr>
            <p:nvPr/>
          </p:nvSpPr>
          <p:spPr bwMode="auto">
            <a:xfrm>
              <a:off x="1944" y="2361"/>
              <a:ext cx="696" cy="231"/>
            </a:xfrm>
            <a:prstGeom prst="rect">
              <a:avLst/>
            </a:prstGeom>
            <a:noFill/>
            <a:ln w="9525">
              <a:noFill/>
              <a:miter lim="800000"/>
              <a:tailEnd type="none" w="sm" len="lg"/>
            </a:ln>
            <a:effectLst/>
          </p:spPr>
          <p:txBody>
            <a:bodyPr wrap="none">
              <a:spAutoFit/>
            </a:bodyPr>
            <a:lstStyle/>
            <a:p>
              <a:pPr>
                <a:spcBef>
                  <a:spcPct val="50000"/>
                </a:spcBef>
              </a:pPr>
              <a:r>
                <a:rPr lang="zh-CN" altLang="en-US" b="1">
                  <a:solidFill>
                    <a:srgbClr val="009900"/>
                  </a:solidFill>
                  <a:latin typeface="宋体" panose="02010600030101010101" pitchFamily="2" charset="-122"/>
                </a:rPr>
                <a:t>巴耳末系</a:t>
              </a:r>
              <a:endParaRPr lang="zh-CN" altLang="en-US" b="1">
                <a:solidFill>
                  <a:srgbClr val="009900"/>
                </a:solidFill>
                <a:latin typeface="宋体" panose="02010600030101010101" pitchFamily="2" charset="-122"/>
              </a:endParaRPr>
            </a:p>
          </p:txBody>
        </p:sp>
        <p:sp>
          <p:nvSpPr>
            <p:cNvPr id="91189" name="Text Box 53"/>
            <p:cNvSpPr txBox="1">
              <a:spLocks noChangeArrowheads="1"/>
            </p:cNvSpPr>
            <p:nvPr/>
          </p:nvSpPr>
          <p:spPr bwMode="auto">
            <a:xfrm rot="-1495698">
              <a:off x="1920" y="1881"/>
              <a:ext cx="672" cy="231"/>
            </a:xfrm>
            <a:prstGeom prst="rect">
              <a:avLst/>
            </a:prstGeom>
            <a:noFill/>
            <a:ln w="9525">
              <a:noFill/>
              <a:miter lim="800000"/>
              <a:tailEnd type="none" w="sm" len="lg"/>
            </a:ln>
            <a:effectLst/>
          </p:spPr>
          <p:txBody>
            <a:bodyPr>
              <a:spAutoFit/>
            </a:bodyPr>
            <a:lstStyle/>
            <a:p>
              <a:pPr>
                <a:spcBef>
                  <a:spcPct val="50000"/>
                </a:spcBef>
              </a:pPr>
              <a:r>
                <a:rPr lang="zh-CN" altLang="en-US" b="1">
                  <a:solidFill>
                    <a:srgbClr val="CC0099"/>
                  </a:solidFill>
                </a:rPr>
                <a:t>莱曼系</a:t>
              </a:r>
              <a:endParaRPr lang="zh-CN" altLang="en-US" b="1">
                <a:solidFill>
                  <a:srgbClr val="CC0099"/>
                </a:solidFill>
              </a:endParaRPr>
            </a:p>
          </p:txBody>
        </p:sp>
        <p:sp>
          <p:nvSpPr>
            <p:cNvPr id="91190" name="Text Box 54"/>
            <p:cNvSpPr txBox="1">
              <a:spLocks noChangeArrowheads="1"/>
            </p:cNvSpPr>
            <p:nvPr/>
          </p:nvSpPr>
          <p:spPr bwMode="auto">
            <a:xfrm rot="2114150">
              <a:off x="1824" y="2841"/>
              <a:ext cx="672" cy="231"/>
            </a:xfrm>
            <a:prstGeom prst="rect">
              <a:avLst/>
            </a:prstGeom>
            <a:noFill/>
            <a:ln w="9525">
              <a:noFill/>
              <a:miter lim="800000"/>
              <a:tailEnd type="none" w="sm" len="lg"/>
            </a:ln>
            <a:effectLst/>
          </p:spPr>
          <p:txBody>
            <a:bodyPr>
              <a:spAutoFit/>
            </a:bodyPr>
            <a:lstStyle/>
            <a:p>
              <a:pPr>
                <a:spcBef>
                  <a:spcPct val="50000"/>
                </a:spcBef>
              </a:pPr>
              <a:r>
                <a:rPr lang="zh-CN" altLang="en-US" b="1"/>
                <a:t>帕邢系</a:t>
              </a:r>
              <a:endParaRPr lang="zh-CN" altLang="en-US" b="1"/>
            </a:p>
          </p:txBody>
        </p:sp>
        <p:sp>
          <p:nvSpPr>
            <p:cNvPr id="91191" name="Rectangle 55"/>
            <p:cNvSpPr>
              <a:spLocks noChangeArrowheads="1"/>
            </p:cNvSpPr>
            <p:nvPr/>
          </p:nvSpPr>
          <p:spPr bwMode="auto">
            <a:xfrm>
              <a:off x="336" y="3696"/>
              <a:ext cx="2160"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tailEnd type="none" w="sm" len="lg"/>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氢原子的电子轨道</a:t>
              </a:r>
              <a:endParaRPr lang="zh-CN" altLang="en-US" sz="2800" dirty="0">
                <a:solidFill>
                  <a:srgbClr val="000000"/>
                </a:solidFill>
                <a:latin typeface="黑体" panose="02010609060101010101" pitchFamily="49" charset="-122"/>
                <a:ea typeface="黑体" panose="02010609060101010101" pitchFamily="49" charset="-122"/>
              </a:endParaRPr>
            </a:p>
          </p:txBody>
        </p:sp>
      </p:grpSp>
      <p:grpSp>
        <p:nvGrpSpPr>
          <p:cNvPr id="5" name="Group 56"/>
          <p:cNvGrpSpPr/>
          <p:nvPr/>
        </p:nvGrpSpPr>
        <p:grpSpPr bwMode="auto">
          <a:xfrm>
            <a:off x="4724400" y="2209800"/>
            <a:ext cx="1281113" cy="4481513"/>
            <a:chOff x="2784" y="1305"/>
            <a:chExt cx="807" cy="2823"/>
          </a:xfrm>
        </p:grpSpPr>
        <p:sp>
          <p:nvSpPr>
            <p:cNvPr id="91193" name="Line 57"/>
            <p:cNvSpPr>
              <a:spLocks noChangeShapeType="1"/>
            </p:cNvSpPr>
            <p:nvPr/>
          </p:nvSpPr>
          <p:spPr bwMode="auto">
            <a:xfrm flipH="1">
              <a:off x="3033" y="2217"/>
              <a:ext cx="0" cy="1680"/>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91194" name="Line 58"/>
            <p:cNvSpPr>
              <a:spLocks noChangeShapeType="1"/>
            </p:cNvSpPr>
            <p:nvPr/>
          </p:nvSpPr>
          <p:spPr bwMode="auto">
            <a:xfrm flipH="1">
              <a:off x="3081" y="1689"/>
              <a:ext cx="0" cy="2208"/>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91195" name="Line 59"/>
            <p:cNvSpPr>
              <a:spLocks noChangeShapeType="1"/>
            </p:cNvSpPr>
            <p:nvPr/>
          </p:nvSpPr>
          <p:spPr bwMode="auto">
            <a:xfrm>
              <a:off x="3177" y="1305"/>
              <a:ext cx="0" cy="2592"/>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91196" name="Line 60"/>
            <p:cNvSpPr>
              <a:spLocks noChangeShapeType="1"/>
            </p:cNvSpPr>
            <p:nvPr/>
          </p:nvSpPr>
          <p:spPr bwMode="auto">
            <a:xfrm flipH="1">
              <a:off x="3129" y="1401"/>
              <a:ext cx="0" cy="2496"/>
            </a:xfrm>
            <a:prstGeom prst="line">
              <a:avLst/>
            </a:prstGeom>
            <a:noFill/>
            <a:ln w="28575">
              <a:solidFill>
                <a:srgbClr val="CC00CC"/>
              </a:solidFill>
              <a:round/>
              <a:tailEnd type="triangle" w="sm" len="lg"/>
            </a:ln>
            <a:effectLst/>
          </p:spPr>
          <p:txBody>
            <a:bodyPr wrap="none" anchor="ctr"/>
            <a:lstStyle/>
            <a:p>
              <a:endParaRPr lang="zh-CN" altLang="en-US"/>
            </a:p>
          </p:txBody>
        </p:sp>
        <p:sp>
          <p:nvSpPr>
            <p:cNvPr id="91197" name="Rectangle 61"/>
            <p:cNvSpPr>
              <a:spLocks noChangeArrowheads="1"/>
            </p:cNvSpPr>
            <p:nvPr/>
          </p:nvSpPr>
          <p:spPr bwMode="auto">
            <a:xfrm>
              <a:off x="2784" y="3840"/>
              <a:ext cx="807" cy="288"/>
            </a:xfrm>
            <a:prstGeom prst="rect">
              <a:avLst/>
            </a:prstGeom>
            <a:noFill/>
            <a:ln w="9525">
              <a:noFill/>
              <a:miter lim="800000"/>
            </a:ln>
            <a:effectLst/>
          </p:spPr>
          <p:txBody>
            <a:bodyPr>
              <a:spAutoFit/>
            </a:bodyPr>
            <a:lstStyle/>
            <a:p>
              <a:pPr>
                <a:spcBef>
                  <a:spcPct val="50000"/>
                </a:spcBef>
              </a:pPr>
              <a:r>
                <a:rPr lang="zh-CN" altLang="en-US" sz="2400" dirty="0">
                  <a:solidFill>
                    <a:srgbClr val="CC00CC"/>
                  </a:solidFill>
                  <a:latin typeface="黑体" panose="02010609060101010101" pitchFamily="49" charset="-122"/>
                  <a:ea typeface="黑体" panose="02010609060101010101" pitchFamily="49" charset="-122"/>
                </a:rPr>
                <a:t>莱曼系</a:t>
              </a:r>
              <a:endParaRPr lang="zh-CN" altLang="en-US" sz="2400" dirty="0">
                <a:solidFill>
                  <a:srgbClr val="CC00CC"/>
                </a:solidFill>
                <a:latin typeface="黑体" panose="02010609060101010101" pitchFamily="49" charset="-122"/>
                <a:ea typeface="黑体" panose="02010609060101010101" pitchFamily="49" charset="-122"/>
              </a:endParaRPr>
            </a:p>
          </p:txBody>
        </p:sp>
      </p:grpSp>
      <p:grpSp>
        <p:nvGrpSpPr>
          <p:cNvPr id="6" name="Group 62"/>
          <p:cNvGrpSpPr/>
          <p:nvPr/>
        </p:nvGrpSpPr>
        <p:grpSpPr bwMode="auto">
          <a:xfrm>
            <a:off x="5638800" y="2209800"/>
            <a:ext cx="457200" cy="3017838"/>
            <a:chOff x="3417" y="1305"/>
            <a:chExt cx="288" cy="1901"/>
          </a:xfrm>
        </p:grpSpPr>
        <p:sp>
          <p:nvSpPr>
            <p:cNvPr id="91199" name="Line 63"/>
            <p:cNvSpPr>
              <a:spLocks noChangeShapeType="1"/>
            </p:cNvSpPr>
            <p:nvPr/>
          </p:nvSpPr>
          <p:spPr bwMode="auto">
            <a:xfrm flipH="1">
              <a:off x="3495" y="1689"/>
              <a:ext cx="18" cy="528"/>
            </a:xfrm>
            <a:prstGeom prst="line">
              <a:avLst/>
            </a:prstGeom>
            <a:noFill/>
            <a:ln w="28575">
              <a:solidFill>
                <a:srgbClr val="009900"/>
              </a:solidFill>
              <a:round/>
              <a:tailEnd type="triangle" w="sm" len="lg"/>
            </a:ln>
            <a:effectLst/>
          </p:spPr>
          <p:txBody>
            <a:bodyPr wrap="none" anchor="ctr"/>
            <a:lstStyle/>
            <a:p>
              <a:endParaRPr lang="zh-CN" altLang="en-US"/>
            </a:p>
          </p:txBody>
        </p:sp>
        <p:sp>
          <p:nvSpPr>
            <p:cNvPr id="91200" name="Line 64"/>
            <p:cNvSpPr>
              <a:spLocks noChangeShapeType="1"/>
            </p:cNvSpPr>
            <p:nvPr/>
          </p:nvSpPr>
          <p:spPr bwMode="auto">
            <a:xfrm>
              <a:off x="3622" y="1305"/>
              <a:ext cx="0" cy="912"/>
            </a:xfrm>
            <a:prstGeom prst="line">
              <a:avLst/>
            </a:prstGeom>
            <a:noFill/>
            <a:ln w="28575">
              <a:solidFill>
                <a:srgbClr val="009900"/>
              </a:solidFill>
              <a:round/>
              <a:tailEnd type="triangle" w="sm" len="lg"/>
            </a:ln>
            <a:effectLst/>
          </p:spPr>
          <p:txBody>
            <a:bodyPr wrap="none" anchor="ctr"/>
            <a:lstStyle/>
            <a:p>
              <a:endParaRPr lang="zh-CN" altLang="en-US"/>
            </a:p>
          </p:txBody>
        </p:sp>
        <p:sp>
          <p:nvSpPr>
            <p:cNvPr id="91201" name="Line 65"/>
            <p:cNvSpPr>
              <a:spLocks noChangeShapeType="1"/>
            </p:cNvSpPr>
            <p:nvPr/>
          </p:nvSpPr>
          <p:spPr bwMode="auto">
            <a:xfrm flipH="1">
              <a:off x="3561" y="1401"/>
              <a:ext cx="0" cy="816"/>
            </a:xfrm>
            <a:prstGeom prst="line">
              <a:avLst/>
            </a:prstGeom>
            <a:noFill/>
            <a:ln w="28575">
              <a:solidFill>
                <a:srgbClr val="009900"/>
              </a:solidFill>
              <a:round/>
              <a:tailEnd type="triangle" w="sm" len="lg"/>
            </a:ln>
            <a:effectLst/>
          </p:spPr>
          <p:txBody>
            <a:bodyPr wrap="none" anchor="ctr"/>
            <a:lstStyle/>
            <a:p>
              <a:endParaRPr lang="zh-CN" altLang="en-US"/>
            </a:p>
          </p:txBody>
        </p:sp>
        <p:sp>
          <p:nvSpPr>
            <p:cNvPr id="91202" name="Rectangle 66"/>
            <p:cNvSpPr>
              <a:spLocks noChangeArrowheads="1"/>
            </p:cNvSpPr>
            <p:nvPr/>
          </p:nvSpPr>
          <p:spPr bwMode="auto">
            <a:xfrm>
              <a:off x="3417" y="2217"/>
              <a:ext cx="288" cy="989"/>
            </a:xfrm>
            <a:prstGeom prst="rect">
              <a:avLst/>
            </a:prstGeom>
            <a:noFill/>
            <a:ln w="9525">
              <a:noFill/>
              <a:miter lim="800000"/>
              <a:tailEnd type="none" w="sm" len="lg"/>
            </a:ln>
            <a:effectLst/>
          </p:spPr>
          <p:txBody>
            <a:bodyPr>
              <a:spAutoFit/>
            </a:bodyPr>
            <a:lstStyle/>
            <a:p>
              <a:pPr>
                <a:spcBef>
                  <a:spcPct val="50000"/>
                </a:spcBef>
              </a:pPr>
              <a:r>
                <a:rPr lang="zh-CN" altLang="en-US" sz="2400" dirty="0">
                  <a:solidFill>
                    <a:srgbClr val="009900"/>
                  </a:solidFill>
                  <a:latin typeface="黑体" panose="02010609060101010101" pitchFamily="49" charset="-122"/>
                  <a:ea typeface="黑体" panose="02010609060101010101" pitchFamily="49" charset="-122"/>
                </a:rPr>
                <a:t>巴耳末系</a:t>
              </a:r>
              <a:endParaRPr lang="zh-CN" altLang="en-US" sz="2400" dirty="0">
                <a:solidFill>
                  <a:srgbClr val="009900"/>
                </a:solidFill>
                <a:latin typeface="黑体" panose="02010609060101010101" pitchFamily="49" charset="-122"/>
                <a:ea typeface="黑体" panose="02010609060101010101" pitchFamily="49" charset="-122"/>
              </a:endParaRPr>
            </a:p>
          </p:txBody>
        </p:sp>
      </p:grpSp>
      <p:grpSp>
        <p:nvGrpSpPr>
          <p:cNvPr id="7" name="Group 67"/>
          <p:cNvGrpSpPr/>
          <p:nvPr/>
        </p:nvGrpSpPr>
        <p:grpSpPr bwMode="auto">
          <a:xfrm>
            <a:off x="6324600" y="2209800"/>
            <a:ext cx="595313" cy="1808163"/>
            <a:chOff x="3801" y="1296"/>
            <a:chExt cx="375" cy="1139"/>
          </a:xfrm>
        </p:grpSpPr>
        <p:sp>
          <p:nvSpPr>
            <p:cNvPr id="91204" name="Line 68"/>
            <p:cNvSpPr>
              <a:spLocks noChangeShapeType="1"/>
            </p:cNvSpPr>
            <p:nvPr/>
          </p:nvSpPr>
          <p:spPr bwMode="auto">
            <a:xfrm flipH="1">
              <a:off x="3888" y="1401"/>
              <a:ext cx="9" cy="279"/>
            </a:xfrm>
            <a:prstGeom prst="line">
              <a:avLst/>
            </a:prstGeom>
            <a:noFill/>
            <a:ln w="28575">
              <a:solidFill>
                <a:schemeClr val="tx1"/>
              </a:solidFill>
              <a:round/>
              <a:tailEnd type="triangle" w="sm" len="lg"/>
            </a:ln>
            <a:effectLst/>
          </p:spPr>
          <p:txBody>
            <a:bodyPr wrap="none" anchor="ctr"/>
            <a:lstStyle/>
            <a:p>
              <a:endParaRPr lang="zh-CN" altLang="en-US"/>
            </a:p>
          </p:txBody>
        </p:sp>
        <p:sp>
          <p:nvSpPr>
            <p:cNvPr id="91205" name="Line 69"/>
            <p:cNvSpPr>
              <a:spLocks noChangeShapeType="1"/>
            </p:cNvSpPr>
            <p:nvPr/>
          </p:nvSpPr>
          <p:spPr bwMode="auto">
            <a:xfrm>
              <a:off x="3984" y="1296"/>
              <a:ext cx="0" cy="410"/>
            </a:xfrm>
            <a:prstGeom prst="line">
              <a:avLst/>
            </a:prstGeom>
            <a:noFill/>
            <a:ln w="28575">
              <a:solidFill>
                <a:schemeClr val="tx1"/>
              </a:solidFill>
              <a:round/>
              <a:tailEnd type="triangle" w="sm" len="lg"/>
            </a:ln>
            <a:effectLst/>
          </p:spPr>
          <p:txBody>
            <a:bodyPr wrap="none" anchor="ctr"/>
            <a:lstStyle/>
            <a:p>
              <a:endParaRPr lang="zh-CN" altLang="en-US"/>
            </a:p>
          </p:txBody>
        </p:sp>
        <p:sp>
          <p:nvSpPr>
            <p:cNvPr id="91206" name="Rectangle 70"/>
            <p:cNvSpPr>
              <a:spLocks noChangeArrowheads="1"/>
            </p:cNvSpPr>
            <p:nvPr/>
          </p:nvSpPr>
          <p:spPr bwMode="auto">
            <a:xfrm>
              <a:off x="3801" y="1679"/>
              <a:ext cx="375" cy="756"/>
            </a:xfrm>
            <a:prstGeom prst="rect">
              <a:avLst/>
            </a:prstGeom>
            <a:noFill/>
            <a:ln w="9525">
              <a:noFill/>
              <a:miter lim="800000"/>
              <a:tailEnd type="none" w="sm" len="lg"/>
            </a:ln>
            <a:effectLst/>
          </p:spPr>
          <p:txBody>
            <a:bodyPr>
              <a:spAutoFit/>
            </a:bodyPr>
            <a:lstStyle/>
            <a:p>
              <a:pPr>
                <a:spcBef>
                  <a:spcPct val="50000"/>
                </a:spcBef>
              </a:pPr>
              <a:r>
                <a:rPr lang="zh-CN" altLang="en-US" sz="2400" dirty="0">
                  <a:latin typeface="黑体" panose="02010609060101010101" pitchFamily="49" charset="-122"/>
                  <a:ea typeface="黑体" panose="02010609060101010101" pitchFamily="49" charset="-122"/>
                </a:rPr>
                <a:t>帕邢系</a:t>
              </a:r>
              <a:endParaRPr lang="zh-CN" altLang="en-US" sz="2400" dirty="0">
                <a:latin typeface="黑体" panose="02010609060101010101" pitchFamily="49" charset="-122"/>
                <a:ea typeface="黑体" panose="02010609060101010101" pitchFamily="49" charset="-122"/>
              </a:endParaRPr>
            </a:p>
          </p:txBody>
        </p:sp>
      </p:grpSp>
      <p:grpSp>
        <p:nvGrpSpPr>
          <p:cNvPr id="8" name="Group 71"/>
          <p:cNvGrpSpPr/>
          <p:nvPr/>
        </p:nvGrpSpPr>
        <p:grpSpPr bwMode="auto">
          <a:xfrm>
            <a:off x="6934200" y="2209800"/>
            <a:ext cx="595313" cy="1558925"/>
            <a:chOff x="4185" y="1305"/>
            <a:chExt cx="375" cy="982"/>
          </a:xfrm>
        </p:grpSpPr>
        <p:sp>
          <p:nvSpPr>
            <p:cNvPr id="91208" name="Line 72"/>
            <p:cNvSpPr>
              <a:spLocks noChangeShapeType="1"/>
            </p:cNvSpPr>
            <p:nvPr/>
          </p:nvSpPr>
          <p:spPr bwMode="auto">
            <a:xfrm>
              <a:off x="4329" y="1305"/>
              <a:ext cx="0" cy="96"/>
            </a:xfrm>
            <a:prstGeom prst="line">
              <a:avLst/>
            </a:prstGeom>
            <a:noFill/>
            <a:ln w="19050">
              <a:solidFill>
                <a:srgbClr val="FF0000"/>
              </a:solidFill>
              <a:round/>
              <a:tailEnd type="triangle" w="sm" len="lg"/>
            </a:ln>
            <a:effectLst/>
          </p:spPr>
          <p:txBody>
            <a:bodyPr wrap="none"/>
            <a:lstStyle/>
            <a:p>
              <a:endParaRPr lang="zh-CN" altLang="en-US"/>
            </a:p>
          </p:txBody>
        </p:sp>
        <p:sp>
          <p:nvSpPr>
            <p:cNvPr id="91209" name="Rectangle 73"/>
            <p:cNvSpPr>
              <a:spLocks noChangeArrowheads="1"/>
            </p:cNvSpPr>
            <p:nvPr/>
          </p:nvSpPr>
          <p:spPr bwMode="auto">
            <a:xfrm>
              <a:off x="4185" y="1391"/>
              <a:ext cx="375" cy="896"/>
            </a:xfrm>
            <a:prstGeom prst="rect">
              <a:avLst/>
            </a:prstGeom>
            <a:noFill/>
            <a:ln w="9525">
              <a:noFill/>
              <a:miter lim="800000"/>
              <a:tailEnd type="none" w="sm" len="lg"/>
            </a:ln>
            <a:effectLst/>
          </p:spPr>
          <p:txBody>
            <a:bodyPr>
              <a:spAutoFit/>
            </a:bodyPr>
            <a:lstStyle/>
            <a:p>
              <a:pPr>
                <a:lnSpc>
                  <a:spcPct val="90000"/>
                </a:lnSpc>
                <a:spcBef>
                  <a:spcPct val="50000"/>
                </a:spcBef>
              </a:pPr>
              <a:r>
                <a:rPr lang="zh-CN" altLang="zh-CN" sz="2400" dirty="0">
                  <a:solidFill>
                    <a:srgbClr val="FF0000"/>
                  </a:solidFill>
                  <a:latin typeface="黑体" panose="02010609060101010101" pitchFamily="49" charset="-122"/>
                  <a:ea typeface="黑体" panose="02010609060101010101" pitchFamily="49" charset="-122"/>
                </a:rPr>
                <a:t>布拉开系</a:t>
              </a:r>
              <a:endParaRPr lang="zh-CN" altLang="en-US" sz="2400" dirty="0">
                <a:solidFill>
                  <a:srgbClr val="FF0000"/>
                </a:solidFill>
                <a:latin typeface="黑体" panose="02010609060101010101" pitchFamily="49" charset="-122"/>
                <a:ea typeface="黑体" panose="02010609060101010101" pitchFamily="49" charset="-122"/>
              </a:endParaRPr>
            </a:p>
          </p:txBody>
        </p:sp>
      </p:grpSp>
      <p:sp>
        <p:nvSpPr>
          <p:cNvPr id="74" name="Text Box 2"/>
          <p:cNvSpPr txBox="1">
            <a:spLocks noChangeArrowheads="1"/>
          </p:cNvSpPr>
          <p:nvPr/>
        </p:nvSpPr>
        <p:spPr bwMode="auto">
          <a:xfrm>
            <a:off x="685800" y="182562"/>
            <a:ext cx="41910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三 氢原子的玻尔模型</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ppt_h/2"/>
                                          </p:val>
                                        </p:tav>
                                        <p:tav tm="100000">
                                          <p:val>
                                            <p:strVal val="#ppt_y"/>
                                          </p:val>
                                        </p:tav>
                                      </p:tavLst>
                                    </p:anim>
                                    <p:anim calcmode="lin" valueType="num">
                                      <p:cBhvr>
                                        <p:cTn id="17" dur="500" fill="hold"/>
                                        <p:tgtEl>
                                          <p:spTgt spid="6"/>
                                        </p:tgtEl>
                                        <p:attrNameLst>
                                          <p:attrName>ppt_w</p:attrName>
                                        </p:attrNameLst>
                                      </p:cBhvr>
                                      <p:tavLst>
                                        <p:tav tm="0">
                                          <p:val>
                                            <p:strVal val="#ppt_w"/>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ppt_h/2"/>
                                          </p:val>
                                        </p:tav>
                                        <p:tav tm="100000">
                                          <p:val>
                                            <p:strVal val="#ppt_y"/>
                                          </p:val>
                                        </p:tav>
                                      </p:tavLst>
                                    </p:anim>
                                    <p:anim calcmode="lin" valueType="num">
                                      <p:cBhvr>
                                        <p:cTn id="25" dur="500" fill="hold"/>
                                        <p:tgtEl>
                                          <p:spTgt spid="7"/>
                                        </p:tgtEl>
                                        <p:attrNameLst>
                                          <p:attrName>ppt_w</p:attrName>
                                        </p:attrNameLst>
                                      </p:cBhvr>
                                      <p:tavLst>
                                        <p:tav tm="0">
                                          <p:val>
                                            <p:strVal val="#ppt_w"/>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ppt_x</p:attrName>
                                        </p:attrNameLst>
                                      </p:cBhvr>
                                      <p:tavLst>
                                        <p:tav tm="0">
                                          <p:val>
                                            <p:strVal val="#ppt_x"/>
                                          </p:val>
                                        </p:tav>
                                        <p:tav tm="100000">
                                          <p:val>
                                            <p:strVal val="#ppt_x"/>
                                          </p:val>
                                        </p:tav>
                                      </p:tavLst>
                                    </p:anim>
                                    <p:anim calcmode="lin" valueType="num">
                                      <p:cBhvr>
                                        <p:cTn id="32" dur="500" fill="hold"/>
                                        <p:tgtEl>
                                          <p:spTgt spid="8"/>
                                        </p:tgtEl>
                                        <p:attrNameLst>
                                          <p:attrName>ppt_y</p:attrName>
                                        </p:attrNameLst>
                                      </p:cBhvr>
                                      <p:tavLst>
                                        <p:tav tm="0">
                                          <p:val>
                                            <p:strVal val="#ppt_y-#ppt_h/2"/>
                                          </p:val>
                                        </p:tav>
                                        <p:tav tm="100000">
                                          <p:val>
                                            <p:strVal val="#ppt_y"/>
                                          </p:val>
                                        </p:tav>
                                      </p:tavLst>
                                    </p:anim>
                                    <p:anim calcmode="lin" valueType="num">
                                      <p:cBhvr>
                                        <p:cTn id="33" dur="500" fill="hold"/>
                                        <p:tgtEl>
                                          <p:spTgt spid="8"/>
                                        </p:tgtEl>
                                        <p:attrNameLst>
                                          <p:attrName>ppt_w</p:attrName>
                                        </p:attrNameLst>
                                      </p:cBhvr>
                                      <p:tavLst>
                                        <p:tav tm="0">
                                          <p:val>
                                            <p:strVal val="#ppt_w"/>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76200" y="1639888"/>
            <a:ext cx="9067800" cy="1801812"/>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1</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正确地指出</a:t>
            </a:r>
            <a:r>
              <a:rPr lang="zh-CN" altLang="en-US" sz="2800" dirty="0">
                <a:solidFill>
                  <a:srgbClr val="CC0000"/>
                </a:solidFill>
                <a:latin typeface="黑体" panose="02010609060101010101" pitchFamily="49" charset="-122"/>
                <a:ea typeface="黑体" panose="02010609060101010101" pitchFamily="49" charset="-122"/>
              </a:rPr>
              <a:t>原子能级</a:t>
            </a:r>
            <a:r>
              <a:rPr lang="zh-CN" altLang="en-US" sz="2800" dirty="0">
                <a:latin typeface="黑体" panose="02010609060101010101" pitchFamily="49" charset="-122"/>
                <a:ea typeface="黑体" panose="02010609060101010101" pitchFamily="49" charset="-122"/>
              </a:rPr>
              <a:t>的存在（原子能量量子化）；</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正确地指出</a:t>
            </a:r>
            <a:r>
              <a:rPr lang="zh-CN" altLang="en-US" sz="2800" dirty="0">
                <a:solidFill>
                  <a:srgbClr val="CC0000"/>
                </a:solidFill>
                <a:latin typeface="黑体" panose="02010609060101010101" pitchFamily="49" charset="-122"/>
                <a:ea typeface="黑体" panose="02010609060101010101" pitchFamily="49" charset="-122"/>
              </a:rPr>
              <a:t>定态</a:t>
            </a:r>
            <a:r>
              <a:rPr lang="zh-CN" altLang="en-US" sz="2800" dirty="0">
                <a:latin typeface="黑体" panose="02010609060101010101" pitchFamily="49" charset="-122"/>
                <a:ea typeface="黑体" panose="02010609060101010101" pitchFamily="49" charset="-122"/>
              </a:rPr>
              <a:t>和</a:t>
            </a:r>
            <a:r>
              <a:rPr lang="zh-CN" altLang="en-US" sz="2800" dirty="0">
                <a:solidFill>
                  <a:srgbClr val="CC0000"/>
                </a:solidFill>
                <a:latin typeface="黑体" panose="02010609060101010101" pitchFamily="49" charset="-122"/>
                <a:ea typeface="黑体" panose="02010609060101010101" pitchFamily="49" charset="-122"/>
              </a:rPr>
              <a:t>角动量量子化</a:t>
            </a:r>
            <a:r>
              <a:rPr lang="zh-CN" altLang="en-US" sz="2800" dirty="0">
                <a:latin typeface="黑体" panose="02010609060101010101" pitchFamily="49" charset="-122"/>
                <a:ea typeface="黑体" panose="02010609060101010101" pitchFamily="49" charset="-122"/>
              </a:rPr>
              <a:t>的概念；</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3</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正确的解释了氢原子及类氢离子光谱；</a:t>
            </a:r>
            <a:endParaRPr lang="zh-CN" altLang="en-US" sz="2800" dirty="0">
              <a:latin typeface="黑体" panose="02010609060101010101" pitchFamily="49" charset="-122"/>
              <a:ea typeface="黑体" panose="02010609060101010101" pitchFamily="49" charset="-122"/>
            </a:endParaRPr>
          </a:p>
        </p:txBody>
      </p:sp>
      <p:sp>
        <p:nvSpPr>
          <p:cNvPr id="92163" name="Rectangle 3"/>
          <p:cNvSpPr>
            <a:spLocks noChangeArrowheads="1"/>
          </p:cNvSpPr>
          <p:nvPr/>
        </p:nvSpPr>
        <p:spPr bwMode="auto">
          <a:xfrm>
            <a:off x="457200" y="990600"/>
            <a:ext cx="6172200" cy="519113"/>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4</a:t>
            </a:r>
            <a:r>
              <a:rPr lang="zh-CN" altLang="en-US" sz="2800" dirty="0">
                <a:solidFill>
                  <a:srgbClr val="CC0000"/>
                </a:solidFill>
                <a:latin typeface="黑体" panose="02010609060101010101" pitchFamily="49" charset="-122"/>
                <a:ea typeface="黑体" panose="02010609060101010101" pitchFamily="49" charset="-122"/>
              </a:rPr>
              <a:t>  氢原子玻尔理论的意义和困难</a:t>
            </a:r>
            <a:endParaRPr lang="zh-CN" altLang="en-US" sz="2800" dirty="0">
              <a:solidFill>
                <a:srgbClr val="CC0000"/>
              </a:solidFill>
              <a:latin typeface="黑体" panose="02010609060101010101" pitchFamily="49" charset="-122"/>
              <a:ea typeface="黑体" panose="02010609060101010101" pitchFamily="49" charset="-122"/>
            </a:endParaRPr>
          </a:p>
        </p:txBody>
      </p:sp>
      <p:sp>
        <p:nvSpPr>
          <p:cNvPr id="92164" name="Rectangle 4"/>
          <p:cNvSpPr>
            <a:spLocks noChangeArrowheads="1"/>
          </p:cNvSpPr>
          <p:nvPr/>
        </p:nvSpPr>
        <p:spPr bwMode="auto">
          <a:xfrm>
            <a:off x="76200" y="3621088"/>
            <a:ext cx="9067800" cy="3084512"/>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a:t>
            </a:r>
            <a:r>
              <a:rPr lang="en-US" altLang="zh-CN" sz="2800" dirty="0">
                <a:solidFill>
                  <a:srgbClr val="0000FF"/>
                </a:solidFill>
                <a:latin typeface="黑体" panose="02010609060101010101" pitchFamily="49" charset="-122"/>
                <a:ea typeface="黑体" panose="02010609060101010101" pitchFamily="49" charset="-122"/>
              </a:rPr>
              <a:t>4</a:t>
            </a:r>
            <a:r>
              <a:rPr lang="zh-CN" altLang="en-US" sz="2800" dirty="0">
                <a:solidFill>
                  <a:srgbClr val="0000FF"/>
                </a:solidFill>
                <a:latin typeface="黑体" panose="02010609060101010101" pitchFamily="49" charset="-122"/>
                <a:ea typeface="黑体" panose="02010609060101010101" pitchFamily="49" charset="-122"/>
              </a:rPr>
              <a:t>）无法解释</a:t>
            </a:r>
            <a:r>
              <a:rPr lang="zh-CN" altLang="en-US" sz="2800" dirty="0">
                <a:latin typeface="黑体" panose="02010609060101010101" pitchFamily="49" charset="-122"/>
                <a:ea typeface="黑体" panose="02010609060101010101" pitchFamily="49" charset="-122"/>
              </a:rPr>
              <a:t>比氢原子更复杂的原子；</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a:t>
            </a:r>
            <a:r>
              <a:rPr lang="en-US" altLang="zh-CN" sz="2800" dirty="0">
                <a:solidFill>
                  <a:srgbClr val="0000FF"/>
                </a:solidFill>
                <a:latin typeface="黑体" panose="02010609060101010101" pitchFamily="49" charset="-122"/>
                <a:ea typeface="黑体" panose="02010609060101010101" pitchFamily="49" charset="-122"/>
              </a:rPr>
              <a:t>5</a:t>
            </a:r>
            <a:r>
              <a:rPr lang="zh-CN" altLang="en-US" sz="2800" dirty="0">
                <a:solidFill>
                  <a:srgbClr val="0000FF"/>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把微观粒子的运动视为有确定的</a:t>
            </a:r>
            <a:r>
              <a:rPr lang="zh-CN" altLang="en-US" sz="2800" dirty="0">
                <a:solidFill>
                  <a:srgbClr val="0000FF"/>
                </a:solidFill>
                <a:latin typeface="黑体" panose="02010609060101010101" pitchFamily="49" charset="-122"/>
                <a:ea typeface="黑体" panose="02010609060101010101" pitchFamily="49" charset="-122"/>
              </a:rPr>
              <a:t>轨道</a:t>
            </a:r>
            <a:r>
              <a:rPr lang="zh-CN" altLang="en-US" sz="2800" dirty="0">
                <a:latin typeface="黑体" panose="02010609060101010101" pitchFamily="49" charset="-122"/>
                <a:ea typeface="黑体" panose="02010609060101010101" pitchFamily="49" charset="-122"/>
              </a:rPr>
              <a:t>是不正确的；</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a:t>
            </a:r>
            <a:r>
              <a:rPr lang="en-US" altLang="zh-CN" sz="2800" dirty="0">
                <a:solidFill>
                  <a:srgbClr val="0000FF"/>
                </a:solidFill>
                <a:latin typeface="黑体" panose="02010609060101010101" pitchFamily="49" charset="-122"/>
                <a:ea typeface="黑体" panose="02010609060101010101" pitchFamily="49" charset="-122"/>
              </a:rPr>
              <a:t>6</a:t>
            </a:r>
            <a:r>
              <a:rPr lang="zh-CN" altLang="en-US" sz="2800" dirty="0">
                <a:solidFill>
                  <a:srgbClr val="0000FF"/>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是</a:t>
            </a:r>
            <a:r>
              <a:rPr lang="zh-CN" altLang="en-US" sz="2800" dirty="0">
                <a:solidFill>
                  <a:srgbClr val="0000FF"/>
                </a:solidFill>
                <a:latin typeface="黑体" panose="02010609060101010101" pitchFamily="49" charset="-122"/>
                <a:ea typeface="黑体" panose="02010609060101010101" pitchFamily="49" charset="-122"/>
              </a:rPr>
              <a:t>半</a:t>
            </a:r>
            <a:r>
              <a:rPr lang="zh-CN" altLang="en-US" sz="2800" dirty="0">
                <a:solidFill>
                  <a:srgbClr val="010000"/>
                </a:solidFill>
                <a:latin typeface="黑体" panose="02010609060101010101" pitchFamily="49" charset="-122"/>
                <a:ea typeface="黑体" panose="02010609060101010101" pitchFamily="49" charset="-122"/>
              </a:rPr>
              <a:t>经典</a:t>
            </a:r>
            <a:r>
              <a:rPr lang="zh-CN" altLang="en-US" sz="2800" dirty="0">
                <a:solidFill>
                  <a:srgbClr val="0000FF"/>
                </a:solidFill>
                <a:latin typeface="黑体" panose="02010609060101010101" pitchFamily="49" charset="-122"/>
                <a:ea typeface="黑体" panose="02010609060101010101" pitchFamily="49" charset="-122"/>
              </a:rPr>
              <a:t>半</a:t>
            </a:r>
            <a:r>
              <a:rPr lang="zh-CN" altLang="en-US" sz="2800" dirty="0">
                <a:solidFill>
                  <a:srgbClr val="010000"/>
                </a:solidFill>
                <a:latin typeface="黑体" panose="02010609060101010101" pitchFamily="49" charset="-122"/>
                <a:ea typeface="黑体" panose="02010609060101010101" pitchFamily="49" charset="-122"/>
              </a:rPr>
              <a:t>量子</a:t>
            </a:r>
            <a:r>
              <a:rPr lang="zh-CN" altLang="en-US" sz="2800" dirty="0">
                <a:latin typeface="黑体" panose="02010609060101010101" pitchFamily="49" charset="-122"/>
                <a:ea typeface="黑体" panose="02010609060101010101" pitchFamily="49" charset="-122"/>
              </a:rPr>
              <a:t>理论，存在逻辑上的缺点，即把</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     微观粒子看成是遵守经典力学的质点，同时，又</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     赋予它们量子化的特征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5" name="Text Box 2"/>
          <p:cNvSpPr txBox="1">
            <a:spLocks noChangeArrowheads="1"/>
          </p:cNvSpPr>
          <p:nvPr/>
        </p:nvSpPr>
        <p:spPr bwMode="auto">
          <a:xfrm>
            <a:off x="685800" y="201305"/>
            <a:ext cx="4191000" cy="579438"/>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三 氢原子的玻尔模型</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type="wd">
                                    <p:tmPct val="100000"/>
                                  </p:iterate>
                                  <p:childTnLst>
                                    <p:set>
                                      <p:cBhvr>
                                        <p:cTn id="6" dur="1" fill="hold">
                                          <p:stCondLst>
                                            <p:cond delay="0"/>
                                          </p:stCondLst>
                                        </p:cTn>
                                        <p:tgtEl>
                                          <p:spTgt spid="92162"/>
                                        </p:tgtEl>
                                        <p:attrNameLst>
                                          <p:attrName>style.visibility</p:attrName>
                                        </p:attrNameLst>
                                      </p:cBhvr>
                                      <p:to>
                                        <p:strVal val="visible"/>
                                      </p:to>
                                    </p:set>
                                    <p:animEffect transition="in" filter="blinds(horizontal)">
                                      <p:cBhvr>
                                        <p:cTn id="7" dur="3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iterate type="wd">
                                    <p:tmPct val="100000"/>
                                  </p:iterate>
                                  <p:childTnLst>
                                    <p:set>
                                      <p:cBhvr>
                                        <p:cTn id="11" dur="1" fill="hold">
                                          <p:stCondLst>
                                            <p:cond delay="0"/>
                                          </p:stCondLst>
                                        </p:cTn>
                                        <p:tgtEl>
                                          <p:spTgt spid="92164"/>
                                        </p:tgtEl>
                                        <p:attrNameLst>
                                          <p:attrName>style.visibility</p:attrName>
                                        </p:attrNameLst>
                                      </p:cBhvr>
                                      <p:to>
                                        <p:strVal val="visible"/>
                                      </p:to>
                                    </p:set>
                                    <p:animEffect transition="in" filter="blinds(vertical)">
                                      <p:cBhvr>
                                        <p:cTn id="12" dur="3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utoUpdateAnimBg="0"/>
      <p:bldP spid="92164"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914400"/>
            <a:ext cx="8915400" cy="1988237"/>
          </a:xfrm>
          <a:prstGeom prst="rect">
            <a:avLst/>
          </a:prstGeom>
        </p:spPr>
        <p:txBody>
          <a:bodyPr wrap="square">
            <a:spAutoFit/>
          </a:bodyPr>
          <a:lstStyle/>
          <a:p>
            <a:pPr>
              <a:lnSpc>
                <a:spcPct val="110000"/>
              </a:lnSpc>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16.4.1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根据玻尔氢原子理论，计算：</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）使氢原子从第一激发态被电离，需要的能量为多少？</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）氢原子从能量为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-0.85eV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的态跃迁到能量为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-3.4eV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的态时，辐射光子的波长为多少？</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49382" y="2858869"/>
            <a:ext cx="7904018" cy="523220"/>
          </a:xfrm>
          <a:prstGeom prst="rect">
            <a:avLst/>
          </a:prstGeom>
        </p:spPr>
        <p:txBody>
          <a:bodyPr wrap="squar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）第一激发态</a:t>
            </a:r>
            <a:r>
              <a:rPr lang="en-US" altLang="zh-CN" sz="2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，需要的电离能为：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207819" y="4429780"/>
            <a:ext cx="4314001" cy="523220"/>
          </a:xfrm>
          <a:prstGeom prst="rect">
            <a:avLst/>
          </a:prstGeom>
        </p:spPr>
        <p:txBody>
          <a:bodyPr wrap="none">
            <a:spAutoFit/>
          </a:bodyPr>
          <a:lstStyle/>
          <a:p>
            <a:r>
              <a:rPr lang="zh-CN" altLang="en-US" sz="2800" dirty="0">
                <a:solidFill>
                  <a:srgbClr val="0D0D0D"/>
                </a:solidFill>
                <a:latin typeface="黑体" panose="02010609060101010101" pitchFamily="49" charset="-122"/>
                <a:ea typeface="黑体" panose="02010609060101010101" pitchFamily="49" charset="-122"/>
              </a:rPr>
              <a:t>（</a:t>
            </a:r>
            <a:r>
              <a:rPr lang="en-US" altLang="zh-CN" sz="2800" dirty="0">
                <a:solidFill>
                  <a:srgbClr val="0D0D0D"/>
                </a:solidFill>
                <a:latin typeface="黑体" panose="02010609060101010101" pitchFamily="49" charset="-122"/>
                <a:ea typeface="黑体" panose="02010609060101010101" pitchFamily="49" charset="-122"/>
              </a:rPr>
              <a:t>2</a:t>
            </a:r>
            <a:r>
              <a:rPr lang="zh-CN" altLang="en-US" sz="2800" dirty="0">
                <a:solidFill>
                  <a:srgbClr val="0D0D0D"/>
                </a:solidFill>
                <a:latin typeface="黑体" panose="02010609060101010101" pitchFamily="49" charset="-122"/>
                <a:ea typeface="黑体" panose="02010609060101010101" pitchFamily="49" charset="-122"/>
              </a:rPr>
              <a:t>）辐射光子的波长为：</a:t>
            </a:r>
            <a:endParaRPr lang="zh-CN" altLang="en-US" sz="2800" dirty="0">
              <a:latin typeface="黑体" panose="02010609060101010101" pitchFamily="49" charset="-122"/>
              <a:ea typeface="黑体" panose="02010609060101010101" pitchFamily="49" charset="-122"/>
            </a:endParaRPr>
          </a:p>
        </p:txBody>
      </p:sp>
      <p:graphicFrame>
        <p:nvGraphicFramePr>
          <p:cNvPr id="6" name="对象 5"/>
          <p:cNvGraphicFramePr>
            <a:graphicFrameLocks noChangeAspect="1"/>
          </p:cNvGraphicFramePr>
          <p:nvPr/>
        </p:nvGraphicFramePr>
        <p:xfrm>
          <a:off x="3276600" y="3402871"/>
          <a:ext cx="3045368" cy="858426"/>
        </p:xfrm>
        <a:graphic>
          <a:graphicData uri="http://schemas.openxmlformats.org/presentationml/2006/ole">
            <mc:AlternateContent xmlns:mc="http://schemas.openxmlformats.org/markup-compatibility/2006">
              <mc:Choice xmlns:v="urn:schemas-microsoft-com:vml" Requires="v">
                <p:oleObj spid="_x0000_s36865" name="Equation" r:id="rId1" imgW="34137600" imgH="9448800" progId="">
                  <p:embed/>
                </p:oleObj>
              </mc:Choice>
              <mc:Fallback>
                <p:oleObj name="Equation" r:id="rId1" imgW="34137600" imgH="9448800" progId="">
                  <p:embed/>
                  <p:pic>
                    <p:nvPicPr>
                      <p:cNvPr id="0" name="图片 36864"/>
                      <p:cNvPicPr>
                        <a:picLocks noChangeAspect="1"/>
                      </p:cNvPicPr>
                      <p:nvPr/>
                    </p:nvPicPr>
                    <p:blipFill>
                      <a:blip r:embed="rId2"/>
                      <a:stretch>
                        <a:fillRect/>
                      </a:stretch>
                    </p:blipFill>
                    <p:spPr>
                      <a:xfrm>
                        <a:off x="3276600" y="3402871"/>
                        <a:ext cx="3045368" cy="858426"/>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928799" y="5114404"/>
          <a:ext cx="7785166" cy="927319"/>
        </p:xfrm>
        <a:graphic>
          <a:graphicData uri="http://schemas.openxmlformats.org/presentationml/2006/ole">
            <mc:AlternateContent xmlns:mc="http://schemas.openxmlformats.org/markup-compatibility/2006">
              <mc:Choice xmlns:v="urn:schemas-microsoft-com:vml" Requires="v">
                <p:oleObj spid="_x0000_s36866" name="Equation" r:id="rId3" imgW="82600800" imgH="9753600" progId="">
                  <p:embed/>
                </p:oleObj>
              </mc:Choice>
              <mc:Fallback>
                <p:oleObj name="Equation" r:id="rId3" imgW="82600800" imgH="9753600" progId="">
                  <p:embed/>
                  <p:pic>
                    <p:nvPicPr>
                      <p:cNvPr id="0" name="图片 36865"/>
                      <p:cNvPicPr>
                        <a:picLocks noChangeAspect="1"/>
                      </p:cNvPicPr>
                      <p:nvPr/>
                    </p:nvPicPr>
                    <p:blipFill>
                      <a:blip r:embed="rId4"/>
                      <a:stretch>
                        <a:fillRect/>
                      </a:stretch>
                    </p:blipFill>
                    <p:spPr>
                      <a:xfrm>
                        <a:off x="928799" y="5114404"/>
                        <a:ext cx="7785166" cy="927319"/>
                      </a:xfrm>
                      <a:prstGeom prst="rect">
                        <a:avLst/>
                      </a:prstGeom>
                      <a:noFill/>
                      <a:ln w="9525">
                        <a:noFill/>
                      </a:ln>
                    </p:spPr>
                  </p:pic>
                </p:oleObj>
              </mc:Fallback>
            </mc:AlternateContent>
          </a:graphicData>
        </a:graphic>
      </p:graphicFrame>
      <p:sp>
        <p:nvSpPr>
          <p:cNvPr id="9" name="Text Box 2"/>
          <p:cNvSpPr txBox="1">
            <a:spLocks noChangeArrowheads="1"/>
          </p:cNvSpPr>
          <p:nvPr/>
        </p:nvSpPr>
        <p:spPr bwMode="auto">
          <a:xfrm>
            <a:off x="685800" y="201305"/>
            <a:ext cx="1143000" cy="579438"/>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Times New Roman" panose="02020603050405020304" pitchFamily="18" charset="0"/>
                <a:ea typeface="黑体" panose="02010609060101010101" pitchFamily="49" charset="-122"/>
              </a:rPr>
              <a:t>例题</a:t>
            </a:r>
            <a:endParaRPr lang="zh-CN" altLang="en-US" sz="3200" b="1" dirty="0">
              <a:solidFill>
                <a:srgbClr val="00B05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noChangeArrowheads="1"/>
          </p:cNvSpPr>
          <p:nvPr>
            <p:ph type="ctrTitle"/>
          </p:nvPr>
        </p:nvSpPr>
        <p:spPr>
          <a:xfrm>
            <a:off x="762000" y="2438400"/>
            <a:ext cx="7772400" cy="1470025"/>
          </a:xfrm>
        </p:spPr>
        <p:txBody>
          <a:bodyPr/>
          <a:lstStyle/>
          <a:p>
            <a:r>
              <a:rPr lang="en-US" altLang="zh-CN" b="1" dirty="0">
                <a:solidFill>
                  <a:srgbClr val="223C58"/>
                </a:solidFill>
                <a:ea typeface="黑体" panose="02010609060101010101" pitchFamily="49" charset="-122"/>
              </a:rPr>
              <a:t>16.5 </a:t>
            </a:r>
            <a:r>
              <a:rPr lang="zh-CN" altLang="en-US" b="1" dirty="0">
                <a:solidFill>
                  <a:srgbClr val="223C58"/>
                </a:solidFill>
                <a:ea typeface="黑体" panose="02010609060101010101" pitchFamily="49" charset="-122"/>
              </a:rPr>
              <a:t>德布罗意波 波粒二象性</a:t>
            </a:r>
            <a:endParaRPr lang="zh-CN" altLang="en-US" b="1" dirty="0">
              <a:solidFill>
                <a:srgbClr val="223C58"/>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2743200" y="2244725"/>
            <a:ext cx="6019800" cy="1643527"/>
          </a:xfrm>
          <a:prstGeom prst="rect">
            <a:avLst/>
          </a:prstGeom>
          <a:gradFill rotWithShape="0">
            <a:gsLst>
              <a:gs pos="0">
                <a:schemeClr val="accent1"/>
              </a:gs>
              <a:gs pos="100000">
                <a:srgbClr val="FFFFFF"/>
              </a:gs>
            </a:gsLst>
            <a:lin ang="5400000" scaled="1"/>
          </a:gradFill>
          <a:ln w="9525">
            <a:solidFill>
              <a:schemeClr val="tx2"/>
            </a:solidFill>
            <a:miter lim="800000"/>
          </a:ln>
          <a:effectLst/>
        </p:spPr>
        <p:txBody>
          <a:bodyPr wrap="square">
            <a:spAutoFit/>
          </a:bodyPr>
          <a:lstStyle/>
          <a:p>
            <a:pPr>
              <a:lnSpc>
                <a:spcPct val="120000"/>
              </a:lnSpc>
              <a:spcBef>
                <a:spcPct val="50000"/>
              </a:spcBef>
            </a:pPr>
            <a:r>
              <a:rPr lang="en-US" altLang="zh-CN" sz="2800" b="1" dirty="0">
                <a:latin typeface="Times New Roman" panose="02020603050405020304" pitchFamily="18" charset="0"/>
              </a:rPr>
              <a:t>    </a:t>
            </a:r>
            <a:r>
              <a:rPr lang="zh-CN" altLang="en-US" sz="2800" dirty="0">
                <a:solidFill>
                  <a:srgbClr val="CC0000"/>
                </a:solidFill>
                <a:latin typeface="黑体" panose="02010609060101010101" pitchFamily="49" charset="-122"/>
                <a:ea typeface="黑体" panose="02010609060101010101" pitchFamily="49" charset="-122"/>
              </a:rPr>
              <a:t>思想方法</a:t>
            </a:r>
            <a:r>
              <a:rPr lang="zh-CN" altLang="en-US" sz="2800" dirty="0">
                <a:latin typeface="黑体" panose="02010609060101010101" pitchFamily="49" charset="-122"/>
                <a:ea typeface="黑体" panose="02010609060101010101" pitchFamily="49" charset="-122"/>
              </a:rPr>
              <a:t>  自然界在许多方面都是明显地对称的，他采用类比的方法提出物质波的假设 </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p:txBody>
      </p:sp>
      <p:sp>
        <p:nvSpPr>
          <p:cNvPr id="96259" name="Rectangle 3"/>
          <p:cNvSpPr>
            <a:spLocks noChangeArrowheads="1"/>
          </p:cNvSpPr>
          <p:nvPr/>
        </p:nvSpPr>
        <p:spPr bwMode="auto">
          <a:xfrm>
            <a:off x="381000" y="4037012"/>
            <a:ext cx="8534400" cy="2668588"/>
          </a:xfrm>
          <a:prstGeom prst="rect">
            <a:avLst/>
          </a:prstGeom>
          <a:gradFill rotWithShape="0">
            <a:gsLst>
              <a:gs pos="0">
                <a:schemeClr val="accent1"/>
              </a:gs>
              <a:gs pos="100000">
                <a:srgbClr val="FFFFFF"/>
              </a:gs>
            </a:gsLst>
            <a:lin ang="5400000" scaled="1"/>
          </a:gradFill>
          <a:ln w="12700">
            <a:solidFill>
              <a:schemeClr val="tx2"/>
            </a:solidFill>
            <a:miter lim="800000"/>
          </a:ln>
          <a:effectLst/>
        </p:spPr>
        <p:txBody>
          <a:bodyPr>
            <a:spAutoFit/>
          </a:bodyPr>
          <a:lstStyle/>
          <a:p>
            <a:pPr>
              <a:lnSpc>
                <a:spcPct val="120000"/>
              </a:lnSpc>
              <a:spcBef>
                <a:spcPct val="50000"/>
              </a:spcBef>
            </a:pPr>
            <a:r>
              <a:rPr lang="en-US" altLang="zh-CN" sz="2400" dirty="0">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整个世纪以来，在辐射理论上，比起波动的研究方法来，是过于忽略了粒子的研究方法；在实物理论上，是否发生了相反的错误呢？是不是我们关于‘粒子’的图象想得太多，而过分地忽略了波的图象呢？”</a:t>
            </a:r>
            <a:endParaRPr lang="zh-CN" altLang="en-US" sz="2800" dirty="0">
              <a:latin typeface="黑体" panose="02010609060101010101" pitchFamily="49" charset="-122"/>
              <a:ea typeface="黑体" panose="02010609060101010101" pitchFamily="49" charset="-122"/>
            </a:endParaRPr>
          </a:p>
        </p:txBody>
      </p:sp>
      <p:pic>
        <p:nvPicPr>
          <p:cNvPr id="96260" name="Picture 4" descr="X6"/>
          <p:cNvPicPr>
            <a:picLocks noChangeAspect="1" noChangeArrowheads="1"/>
          </p:cNvPicPr>
          <p:nvPr/>
        </p:nvPicPr>
        <p:blipFill>
          <a:blip r:embed="rId1" cstate="print">
            <a:lum bright="30000" contrast="-36000"/>
          </a:blip>
          <a:srcRect/>
          <a:stretch>
            <a:fillRect/>
          </a:stretch>
        </p:blipFill>
        <p:spPr bwMode="auto">
          <a:xfrm>
            <a:off x="381000" y="1065212"/>
            <a:ext cx="2108200" cy="2819400"/>
          </a:xfrm>
          <a:prstGeom prst="rect">
            <a:avLst/>
          </a:prstGeom>
          <a:noFill/>
        </p:spPr>
      </p:pic>
      <p:sp>
        <p:nvSpPr>
          <p:cNvPr id="96261" name="Text Box 5"/>
          <p:cNvSpPr txBox="1">
            <a:spLocks noChangeArrowheads="1"/>
          </p:cNvSpPr>
          <p:nvPr/>
        </p:nvSpPr>
        <p:spPr bwMode="auto">
          <a:xfrm>
            <a:off x="2667000" y="1065212"/>
            <a:ext cx="6248400" cy="954107"/>
          </a:xfrm>
          <a:prstGeom prst="rect">
            <a:avLst/>
          </a:prstGeom>
          <a:noFill/>
          <a:ln w="9525">
            <a:noFill/>
            <a:miter lim="800000"/>
          </a:ln>
          <a:effectLst/>
        </p:spPr>
        <p:txBody>
          <a:bodyPr>
            <a:spAutoFit/>
          </a:bodyPr>
          <a:lstStyle/>
          <a:p>
            <a:pPr>
              <a:spcBef>
                <a:spcPct val="50000"/>
              </a:spcBef>
            </a:pP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法国物理学家德布罗意</a:t>
            </a:r>
            <a:r>
              <a:rPr lang="zh-CN" altLang="en-US" sz="2800" b="1" dirty="0">
                <a:solidFill>
                  <a:srgbClr val="1C1C1C"/>
                </a:solidFill>
                <a:latin typeface="Times New Roman" panose="02020603050405020304" pitchFamily="18" charset="0"/>
              </a:rPr>
              <a:t>（</a:t>
            </a:r>
            <a:r>
              <a:rPr lang="en-US" altLang="zh-CN" sz="2800" dirty="0">
                <a:solidFill>
                  <a:srgbClr val="1C1C1C"/>
                </a:solidFill>
                <a:latin typeface="Times New Roman" panose="02020603050405020304" pitchFamily="18" charset="0"/>
              </a:rPr>
              <a:t>Louis Victor de Broglie  1892 – 1987 )</a:t>
            </a:r>
            <a:endParaRPr lang="en-US" altLang="zh-CN" sz="2800" dirty="0">
              <a:solidFill>
                <a:srgbClr val="1C1C1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vertical)">
                                      <p:cBhvr>
                                        <p:cTn id="7" dur="500"/>
                                        <p:tgtEl>
                                          <p:spTgt spid="962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96259"/>
                                        </p:tgtEl>
                                        <p:attrNameLst>
                                          <p:attrName>style.visibility</p:attrName>
                                        </p:attrNameLst>
                                      </p:cBhvr>
                                      <p:to>
                                        <p:strVal val="visible"/>
                                      </p:to>
                                    </p:set>
                                    <p:animEffect transition="in" filter="blinds(vertical)">
                                      <p:cBhvr>
                                        <p:cTn id="12" dur="500"/>
                                        <p:tgtEl>
                                          <p:spTgt spid="96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nimBg="1" autoUpdateAnimBg="0"/>
      <p:bldP spid="96259"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685800" y="177225"/>
            <a:ext cx="28956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德布罗意波</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97283" name="Text Box 3"/>
          <p:cNvSpPr txBox="1">
            <a:spLocks noChangeArrowheads="1"/>
          </p:cNvSpPr>
          <p:nvPr/>
        </p:nvSpPr>
        <p:spPr bwMode="auto">
          <a:xfrm>
            <a:off x="838200" y="1157287"/>
            <a:ext cx="7467600" cy="519113"/>
          </a:xfrm>
          <a:prstGeom prst="rect">
            <a:avLst/>
          </a:prstGeom>
          <a:noFill/>
          <a:ln w="12700">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德布罗意假设：实物粒子具有波粒二象性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97284" name="Object 4"/>
          <p:cNvGraphicFramePr>
            <a:graphicFrameLocks noChangeAspect="1"/>
          </p:cNvGraphicFramePr>
          <p:nvPr/>
        </p:nvGraphicFramePr>
        <p:xfrm>
          <a:off x="2362200" y="1990725"/>
          <a:ext cx="1524000" cy="496888"/>
        </p:xfrm>
        <a:graphic>
          <a:graphicData uri="http://schemas.openxmlformats.org/presentationml/2006/ole">
            <mc:AlternateContent xmlns:mc="http://schemas.openxmlformats.org/markup-compatibility/2006">
              <mc:Choice xmlns:v="urn:schemas-microsoft-com:vml" Requires="v">
                <p:oleObj spid="_x0000_s37889" name="公式" r:id="rId1" imgW="18592800" imgH="6096000" progId="">
                  <p:embed/>
                </p:oleObj>
              </mc:Choice>
              <mc:Fallback>
                <p:oleObj name="公式" r:id="rId1" imgW="18592800" imgH="6096000" progId="">
                  <p:embed/>
                  <p:pic>
                    <p:nvPicPr>
                      <p:cNvPr id="0" name="图片 37888"/>
                      <p:cNvPicPr>
                        <a:picLocks noChangeAspect="1"/>
                      </p:cNvPicPr>
                      <p:nvPr/>
                    </p:nvPicPr>
                    <p:blipFill>
                      <a:blip r:embed="rId2"/>
                      <a:stretch>
                        <a:fillRect/>
                      </a:stretch>
                    </p:blipFill>
                    <p:spPr>
                      <a:xfrm>
                        <a:off x="2362200" y="1990725"/>
                        <a:ext cx="1524000" cy="496888"/>
                      </a:xfrm>
                      <a:prstGeom prst="rect">
                        <a:avLst/>
                      </a:prstGeom>
                      <a:gradFill rotWithShape="0">
                        <a:gsLst>
                          <a:gs pos="0">
                            <a:srgbClr val="F3FCE0"/>
                          </a:gs>
                          <a:gs pos="50000">
                            <a:srgbClr val="FFFFFF"/>
                          </a:gs>
                          <a:gs pos="100000">
                            <a:srgbClr val="F3FCE0"/>
                          </a:gs>
                        </a:gsLst>
                        <a:lin ang="5400000" scaled="1"/>
                        <a:tileRect/>
                      </a:gradFill>
                      <a:ln w="9525" cap="flat" cmpd="sng">
                        <a:solidFill>
                          <a:srgbClr val="1F497D"/>
                        </a:solidFill>
                        <a:prstDash val="solid"/>
                        <a:miter/>
                        <a:headEnd type="none" w="med" len="med"/>
                        <a:tailEnd type="none" w="med" len="med"/>
                      </a:ln>
                    </p:spPr>
                  </p:pic>
                </p:oleObj>
              </mc:Fallback>
            </mc:AlternateContent>
          </a:graphicData>
        </a:graphic>
      </p:graphicFrame>
      <p:graphicFrame>
        <p:nvGraphicFramePr>
          <p:cNvPr id="97285" name="Object 5"/>
          <p:cNvGraphicFramePr>
            <a:graphicFrameLocks noChangeAspect="1"/>
          </p:cNvGraphicFramePr>
          <p:nvPr/>
        </p:nvGraphicFramePr>
        <p:xfrm>
          <a:off x="4800600" y="1762125"/>
          <a:ext cx="1295400" cy="1057275"/>
        </p:xfrm>
        <a:graphic>
          <a:graphicData uri="http://schemas.openxmlformats.org/presentationml/2006/ole">
            <mc:AlternateContent xmlns:mc="http://schemas.openxmlformats.org/markup-compatibility/2006">
              <mc:Choice xmlns:v="urn:schemas-microsoft-com:vml" Requires="v">
                <p:oleObj spid="_x0000_s37890" name="公式" r:id="rId3" imgW="15544800" imgH="14630400" progId="">
                  <p:embed/>
                </p:oleObj>
              </mc:Choice>
              <mc:Fallback>
                <p:oleObj name="公式" r:id="rId3" imgW="15544800" imgH="14630400" progId="">
                  <p:embed/>
                  <p:pic>
                    <p:nvPicPr>
                      <p:cNvPr id="0" name="图片 37889"/>
                      <p:cNvPicPr>
                        <a:picLocks noChangeAspect="1"/>
                      </p:cNvPicPr>
                      <p:nvPr/>
                    </p:nvPicPr>
                    <p:blipFill>
                      <a:blip r:embed="rId4"/>
                      <a:stretch>
                        <a:fillRect/>
                      </a:stretch>
                    </p:blipFill>
                    <p:spPr>
                      <a:xfrm>
                        <a:off x="4800600" y="1762125"/>
                        <a:ext cx="1295400" cy="1057275"/>
                      </a:xfrm>
                      <a:prstGeom prst="rect">
                        <a:avLst/>
                      </a:prstGeom>
                      <a:gradFill rotWithShape="0">
                        <a:gsLst>
                          <a:gs pos="0">
                            <a:srgbClr val="F4FCE4"/>
                          </a:gs>
                          <a:gs pos="50000">
                            <a:srgbClr val="FFFFFF"/>
                          </a:gs>
                          <a:gs pos="100000">
                            <a:srgbClr val="F4FCE4"/>
                          </a:gs>
                        </a:gsLst>
                        <a:lin ang="5400000" scaled="1"/>
                        <a:tileRect/>
                      </a:gradFill>
                      <a:ln w="9525" cap="flat" cmpd="sng">
                        <a:solidFill>
                          <a:srgbClr val="1F497D"/>
                        </a:solidFill>
                        <a:prstDash val="solid"/>
                        <a:miter/>
                        <a:headEnd type="none" w="med" len="med"/>
                        <a:tailEnd type="none" w="med" len="med"/>
                      </a:ln>
                    </p:spPr>
                  </p:pic>
                </p:oleObj>
              </mc:Fallback>
            </mc:AlternateContent>
          </a:graphicData>
        </a:graphic>
      </p:graphicFrame>
      <p:grpSp>
        <p:nvGrpSpPr>
          <p:cNvPr id="2" name="Group 6"/>
          <p:cNvGrpSpPr/>
          <p:nvPr/>
        </p:nvGrpSpPr>
        <p:grpSpPr bwMode="auto">
          <a:xfrm>
            <a:off x="533400" y="2895600"/>
            <a:ext cx="8001000" cy="1143000"/>
            <a:chOff x="336" y="1920"/>
            <a:chExt cx="5040" cy="720"/>
          </a:xfrm>
        </p:grpSpPr>
        <p:graphicFrame>
          <p:nvGraphicFramePr>
            <p:cNvPr id="97287" name="Object 7"/>
            <p:cNvGraphicFramePr>
              <a:graphicFrameLocks noChangeAspect="1"/>
            </p:cNvGraphicFramePr>
            <p:nvPr/>
          </p:nvGraphicFramePr>
          <p:xfrm>
            <a:off x="4128" y="1920"/>
            <a:ext cx="1248" cy="672"/>
          </p:xfrm>
          <a:graphic>
            <a:graphicData uri="http://schemas.openxmlformats.org/presentationml/2006/ole">
              <mc:AlternateContent xmlns:mc="http://schemas.openxmlformats.org/markup-compatibility/2006">
                <mc:Choice xmlns:v="urn:schemas-microsoft-com:vml" Requires="v">
                  <p:oleObj spid="_x0000_s37891" name="公式" r:id="rId5" imgW="31699200" imgH="15240000" progId="">
                    <p:embed/>
                  </p:oleObj>
                </mc:Choice>
                <mc:Fallback>
                  <p:oleObj name="公式" r:id="rId5" imgW="31699200" imgH="15240000" progId="">
                    <p:embed/>
                    <p:pic>
                      <p:nvPicPr>
                        <p:cNvPr id="0" name="图片 37890"/>
                        <p:cNvPicPr>
                          <a:picLocks noChangeAspect="1"/>
                        </p:cNvPicPr>
                        <p:nvPr/>
                      </p:nvPicPr>
                      <p:blipFill>
                        <a:blip r:embed="rId6"/>
                        <a:stretch>
                          <a:fillRect/>
                        </a:stretch>
                      </p:blipFill>
                      <p:spPr>
                        <a:xfrm>
                          <a:off x="4128" y="1920"/>
                          <a:ext cx="1248" cy="672"/>
                        </a:xfrm>
                        <a:prstGeom prst="rect">
                          <a:avLst/>
                        </a:prstGeom>
                        <a:noFill/>
                        <a:ln w="19050">
                          <a:noFill/>
                        </a:ln>
                      </p:spPr>
                    </p:pic>
                  </p:oleObj>
                </mc:Fallback>
              </mc:AlternateContent>
            </a:graphicData>
          </a:graphic>
        </p:graphicFrame>
        <p:graphicFrame>
          <p:nvGraphicFramePr>
            <p:cNvPr id="97288" name="Object 8"/>
            <p:cNvGraphicFramePr>
              <a:graphicFrameLocks noChangeAspect="1"/>
            </p:cNvGraphicFramePr>
            <p:nvPr/>
          </p:nvGraphicFramePr>
          <p:xfrm>
            <a:off x="2496" y="1968"/>
            <a:ext cx="1200" cy="672"/>
          </p:xfrm>
          <a:graphic>
            <a:graphicData uri="http://schemas.openxmlformats.org/presentationml/2006/ole">
              <mc:AlternateContent xmlns:mc="http://schemas.openxmlformats.org/markup-compatibility/2006">
                <mc:Choice xmlns:v="urn:schemas-microsoft-com:vml" Requires="v">
                  <p:oleObj spid="_x0000_s37892" name="公式" r:id="rId7" imgW="29260800" imgH="15849600" progId="">
                    <p:embed/>
                  </p:oleObj>
                </mc:Choice>
                <mc:Fallback>
                  <p:oleObj name="公式" r:id="rId7" imgW="29260800" imgH="15849600" progId="">
                    <p:embed/>
                    <p:pic>
                      <p:nvPicPr>
                        <p:cNvPr id="0" name="图片 37891"/>
                        <p:cNvPicPr>
                          <a:picLocks noChangeAspect="1"/>
                        </p:cNvPicPr>
                        <p:nvPr/>
                      </p:nvPicPr>
                      <p:blipFill>
                        <a:blip r:embed="rId8"/>
                        <a:stretch>
                          <a:fillRect/>
                        </a:stretch>
                      </p:blipFill>
                      <p:spPr>
                        <a:xfrm>
                          <a:off x="2496" y="1968"/>
                          <a:ext cx="1200" cy="672"/>
                        </a:xfrm>
                        <a:prstGeom prst="rect">
                          <a:avLst/>
                        </a:prstGeom>
                        <a:noFill/>
                        <a:ln w="19050">
                          <a:noFill/>
                        </a:ln>
                      </p:spPr>
                    </p:pic>
                  </p:oleObj>
                </mc:Fallback>
              </mc:AlternateContent>
            </a:graphicData>
          </a:graphic>
        </p:graphicFrame>
        <p:sp>
          <p:nvSpPr>
            <p:cNvPr id="97289" name="Text Box 9"/>
            <p:cNvSpPr txBox="1">
              <a:spLocks noChangeArrowheads="1"/>
            </p:cNvSpPr>
            <p:nvPr/>
          </p:nvSpPr>
          <p:spPr bwMode="auto">
            <a:xfrm>
              <a:off x="336" y="2064"/>
              <a:ext cx="2016" cy="333"/>
            </a:xfrm>
            <a:prstGeom prst="rect">
              <a:avLst/>
            </a:prstGeom>
            <a:solidFill>
              <a:srgbClr val="F4FCE4"/>
            </a:solidFill>
            <a:ln w="9525">
              <a:solidFill>
                <a:schemeClr val="tx2"/>
              </a:solidFill>
              <a:miter lim="800000"/>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德布罗意公式</a:t>
              </a:r>
              <a:endParaRPr lang="zh-CN" altLang="en-US" sz="2800" dirty="0">
                <a:latin typeface="黑体" panose="02010609060101010101" pitchFamily="49" charset="-122"/>
                <a:ea typeface="黑体" panose="02010609060101010101" pitchFamily="49" charset="-122"/>
              </a:endParaRPr>
            </a:p>
          </p:txBody>
        </p:sp>
      </p:grpSp>
      <p:sp>
        <p:nvSpPr>
          <p:cNvPr id="97290" name="Text Box 10"/>
          <p:cNvSpPr txBox="1">
            <a:spLocks noChangeArrowheads="1"/>
          </p:cNvSpPr>
          <p:nvPr/>
        </p:nvSpPr>
        <p:spPr bwMode="auto">
          <a:xfrm>
            <a:off x="381000" y="5257800"/>
            <a:ext cx="8610600" cy="1126462"/>
          </a:xfrm>
          <a:prstGeom prst="rect">
            <a:avLst/>
          </a:prstGeom>
          <a:noFill/>
          <a:ln w="9525">
            <a:noFill/>
            <a:miter lim="800000"/>
          </a:ln>
          <a:effectLst/>
        </p:spPr>
        <p:txBody>
          <a:bodyPr wrap="square">
            <a:spAutoFit/>
          </a:bodyPr>
          <a:lstStyle/>
          <a:p>
            <a:pPr>
              <a:lnSpc>
                <a:spcPct val="120000"/>
              </a:lnSpc>
              <a:spcBef>
                <a:spcPct val="50000"/>
              </a:spcBef>
            </a:pPr>
            <a:r>
              <a:rPr lang="en-US" altLang="zh-CN" sz="2800" dirty="0">
                <a:solidFill>
                  <a:srgbClr val="CC0000"/>
                </a:solidFill>
                <a:latin typeface="黑体" panose="02010609060101010101" pitchFamily="49" charset="-122"/>
                <a:ea typeface="黑体" panose="02010609060101010101" pitchFamily="49" charset="-122"/>
              </a:rPr>
              <a:t>  2</a:t>
            </a:r>
            <a:r>
              <a:rPr lang="zh-CN" altLang="en-US" sz="2800" dirty="0">
                <a:latin typeface="黑体" panose="02010609060101010101" pitchFamily="49" charset="-122"/>
                <a:ea typeface="黑体" panose="02010609060101010101" pitchFamily="49" charset="-122"/>
              </a:rPr>
              <a:t>）宏观物体的德布罗意波长小到实验难以测量的程度，因此宏观物体仅表现出粒子性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3" name="Group 11"/>
          <p:cNvGrpSpPr/>
          <p:nvPr/>
        </p:nvGrpSpPr>
        <p:grpSpPr bwMode="auto">
          <a:xfrm>
            <a:off x="381000" y="3886200"/>
            <a:ext cx="1828800" cy="1219200"/>
            <a:chOff x="384" y="2448"/>
            <a:chExt cx="1152" cy="768"/>
          </a:xfrm>
        </p:grpSpPr>
        <p:sp>
          <p:nvSpPr>
            <p:cNvPr id="97292" name="AutoShape 12"/>
            <p:cNvSpPr>
              <a:spLocks noChangeArrowheads="1"/>
            </p:cNvSpPr>
            <p:nvPr/>
          </p:nvSpPr>
          <p:spPr bwMode="auto">
            <a:xfrm>
              <a:off x="384" y="2448"/>
              <a:ext cx="1152" cy="768"/>
            </a:xfrm>
            <a:prstGeom prst="irregularSeal1">
              <a:avLst/>
            </a:prstGeom>
            <a:solidFill>
              <a:srgbClr val="FEECF8"/>
            </a:solidFill>
            <a:ln w="19050">
              <a:solidFill>
                <a:srgbClr val="FF0000"/>
              </a:solidFill>
              <a:miter lim="800000"/>
            </a:ln>
            <a:effectLst/>
          </p:spPr>
          <p:txBody>
            <a:bodyPr wrap="none" anchor="ctr"/>
            <a:lstStyle/>
            <a:p>
              <a:endParaRPr lang="zh-CN" altLang="en-US"/>
            </a:p>
          </p:txBody>
        </p:sp>
        <p:sp>
          <p:nvSpPr>
            <p:cNvPr id="97293" name="Text Box 13"/>
            <p:cNvSpPr txBox="1">
              <a:spLocks noChangeArrowheads="1"/>
            </p:cNvSpPr>
            <p:nvPr/>
          </p:nvSpPr>
          <p:spPr bwMode="auto">
            <a:xfrm>
              <a:off x="672" y="2640"/>
              <a:ext cx="816" cy="327"/>
            </a:xfrm>
            <a:prstGeom prst="rect">
              <a:avLst/>
            </a:prstGeom>
            <a:noFill/>
            <a:ln w="19050">
              <a:noFill/>
              <a:miter lim="800000"/>
            </a:ln>
            <a:effectLst/>
          </p:spPr>
          <p:txBody>
            <a:bodyPr wrap="square">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注意</a:t>
              </a:r>
              <a:endParaRPr lang="zh-CN" altLang="en-US" sz="2800" dirty="0">
                <a:solidFill>
                  <a:srgbClr val="C00000"/>
                </a:solidFill>
                <a:latin typeface="黑体" panose="02010609060101010101" pitchFamily="49" charset="-122"/>
                <a:ea typeface="黑体" panose="02010609060101010101" pitchFamily="49" charset="-122"/>
              </a:endParaRPr>
            </a:p>
          </p:txBody>
        </p:sp>
      </p:grpSp>
      <p:grpSp>
        <p:nvGrpSpPr>
          <p:cNvPr id="4" name="Group 14"/>
          <p:cNvGrpSpPr/>
          <p:nvPr/>
        </p:nvGrpSpPr>
        <p:grpSpPr bwMode="auto">
          <a:xfrm>
            <a:off x="2362200" y="4087813"/>
            <a:ext cx="4724400" cy="1093787"/>
            <a:chOff x="1392" y="2832"/>
            <a:chExt cx="2976" cy="689"/>
          </a:xfrm>
        </p:grpSpPr>
        <p:graphicFrame>
          <p:nvGraphicFramePr>
            <p:cNvPr id="97295" name="Object 15"/>
            <p:cNvGraphicFramePr>
              <a:graphicFrameLocks noChangeAspect="1"/>
            </p:cNvGraphicFramePr>
            <p:nvPr/>
          </p:nvGraphicFramePr>
          <p:xfrm>
            <a:off x="2064" y="3150"/>
            <a:ext cx="2256" cy="371"/>
          </p:xfrm>
          <a:graphic>
            <a:graphicData uri="http://schemas.openxmlformats.org/presentationml/2006/ole">
              <mc:AlternateContent xmlns:mc="http://schemas.openxmlformats.org/markup-compatibility/2006">
                <mc:Choice xmlns:v="urn:schemas-microsoft-com:vml" Requires="v">
                  <p:oleObj spid="_x0000_s37893" name="公式" r:id="rId10" imgW="42062400" imgH="7924800" progId="">
                    <p:embed/>
                  </p:oleObj>
                </mc:Choice>
                <mc:Fallback>
                  <p:oleObj name="公式" r:id="rId10" imgW="42062400" imgH="7924800" progId="">
                    <p:embed/>
                    <p:pic>
                      <p:nvPicPr>
                        <p:cNvPr id="0" name="图片 37892"/>
                        <p:cNvPicPr>
                          <a:picLocks noChangeAspect="1"/>
                        </p:cNvPicPr>
                        <p:nvPr/>
                      </p:nvPicPr>
                      <p:blipFill>
                        <a:blip r:embed="rId11"/>
                        <a:stretch>
                          <a:fillRect/>
                        </a:stretch>
                      </p:blipFill>
                      <p:spPr>
                        <a:xfrm>
                          <a:off x="2064" y="3150"/>
                          <a:ext cx="2256" cy="371"/>
                        </a:xfrm>
                        <a:prstGeom prst="rect">
                          <a:avLst/>
                        </a:prstGeom>
                        <a:noFill/>
                        <a:ln w="9525">
                          <a:noFill/>
                        </a:ln>
                      </p:spPr>
                    </p:pic>
                  </p:oleObj>
                </mc:Fallback>
              </mc:AlternateContent>
            </a:graphicData>
          </a:graphic>
        </p:graphicFrame>
        <p:sp>
          <p:nvSpPr>
            <p:cNvPr id="97296" name="Text Box 16"/>
            <p:cNvSpPr txBox="1">
              <a:spLocks noChangeArrowheads="1"/>
            </p:cNvSpPr>
            <p:nvPr/>
          </p:nvSpPr>
          <p:spPr bwMode="auto">
            <a:xfrm>
              <a:off x="1392" y="2832"/>
              <a:ext cx="2640" cy="327"/>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）若        则</a:t>
              </a:r>
              <a:endParaRPr lang="zh-CN" altLang="en-US" sz="2800" dirty="0">
                <a:latin typeface="黑体" panose="02010609060101010101" pitchFamily="49" charset="-122"/>
                <a:ea typeface="黑体" panose="02010609060101010101" pitchFamily="49" charset="-122"/>
              </a:endParaRPr>
            </a:p>
          </p:txBody>
        </p:sp>
        <p:sp>
          <p:nvSpPr>
            <p:cNvPr id="97297" name="Rectangle 17"/>
            <p:cNvSpPr>
              <a:spLocks noChangeArrowheads="1"/>
            </p:cNvSpPr>
            <p:nvPr/>
          </p:nvSpPr>
          <p:spPr bwMode="auto">
            <a:xfrm>
              <a:off x="1728" y="3168"/>
              <a:ext cx="2640"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若        则</a:t>
              </a:r>
              <a:endParaRPr lang="zh-CN" altLang="en-US" sz="2800" dirty="0">
                <a:latin typeface="黑体" panose="02010609060101010101" pitchFamily="49" charset="-122"/>
                <a:ea typeface="黑体" panose="02010609060101010101" pitchFamily="49" charset="-122"/>
              </a:endParaRPr>
            </a:p>
          </p:txBody>
        </p:sp>
        <p:graphicFrame>
          <p:nvGraphicFramePr>
            <p:cNvPr id="97298" name="Object 18"/>
            <p:cNvGraphicFramePr>
              <a:graphicFrameLocks noChangeAspect="1"/>
            </p:cNvGraphicFramePr>
            <p:nvPr/>
          </p:nvGraphicFramePr>
          <p:xfrm>
            <a:off x="2064" y="2880"/>
            <a:ext cx="720" cy="203"/>
          </p:xfrm>
          <a:graphic>
            <a:graphicData uri="http://schemas.openxmlformats.org/presentationml/2006/ole">
              <mc:AlternateContent xmlns:mc="http://schemas.openxmlformats.org/markup-compatibility/2006">
                <mc:Choice xmlns:v="urn:schemas-microsoft-com:vml" Requires="v">
                  <p:oleObj spid="_x0000_s37894" name="Equation" r:id="rId12" imgW="16459200" imgH="4572000" progId="">
                    <p:embed/>
                  </p:oleObj>
                </mc:Choice>
                <mc:Fallback>
                  <p:oleObj name="Equation" r:id="rId12" imgW="16459200" imgH="4572000" progId="">
                    <p:embed/>
                    <p:pic>
                      <p:nvPicPr>
                        <p:cNvPr id="0" name="图片 37893"/>
                        <p:cNvPicPr>
                          <a:picLocks noChangeAspect="1"/>
                        </p:cNvPicPr>
                        <p:nvPr/>
                      </p:nvPicPr>
                      <p:blipFill>
                        <a:blip r:embed="rId13"/>
                        <a:stretch>
                          <a:fillRect/>
                        </a:stretch>
                      </p:blipFill>
                      <p:spPr>
                        <a:xfrm>
                          <a:off x="2064" y="2880"/>
                          <a:ext cx="720" cy="203"/>
                        </a:xfrm>
                        <a:prstGeom prst="rect">
                          <a:avLst/>
                        </a:prstGeom>
                        <a:noFill/>
                        <a:ln w="9525">
                          <a:noFill/>
                        </a:ln>
                      </p:spPr>
                    </p:pic>
                  </p:oleObj>
                </mc:Fallback>
              </mc:AlternateContent>
            </a:graphicData>
          </a:graphic>
        </p:graphicFrame>
        <p:graphicFrame>
          <p:nvGraphicFramePr>
            <p:cNvPr id="97299" name="Object 19"/>
            <p:cNvGraphicFramePr>
              <a:graphicFrameLocks noChangeAspect="1"/>
            </p:cNvGraphicFramePr>
            <p:nvPr/>
          </p:nvGraphicFramePr>
          <p:xfrm>
            <a:off x="3120" y="2832"/>
            <a:ext cx="817" cy="353"/>
          </p:xfrm>
          <a:graphic>
            <a:graphicData uri="http://schemas.openxmlformats.org/presentationml/2006/ole">
              <mc:AlternateContent xmlns:mc="http://schemas.openxmlformats.org/markup-compatibility/2006">
                <mc:Choice xmlns:v="urn:schemas-microsoft-com:vml" Requires="v">
                  <p:oleObj spid="_x0000_s37895" name="Equation" r:id="rId14" imgW="17983200" imgH="7924800" progId="">
                    <p:embed/>
                  </p:oleObj>
                </mc:Choice>
                <mc:Fallback>
                  <p:oleObj name="Equation" r:id="rId14" imgW="17983200" imgH="7924800" progId="">
                    <p:embed/>
                    <p:pic>
                      <p:nvPicPr>
                        <p:cNvPr id="0" name="图片 37894"/>
                        <p:cNvPicPr>
                          <a:picLocks noChangeAspect="1"/>
                        </p:cNvPicPr>
                        <p:nvPr/>
                      </p:nvPicPr>
                      <p:blipFill>
                        <a:blip r:embed="rId15"/>
                        <a:stretch>
                          <a:fillRect/>
                        </a:stretch>
                      </p:blipFill>
                      <p:spPr>
                        <a:xfrm>
                          <a:off x="3120" y="2832"/>
                          <a:ext cx="817" cy="353"/>
                        </a:xfrm>
                        <a:prstGeom prst="rect">
                          <a:avLst/>
                        </a:prstGeom>
                        <a:noFill/>
                        <a:ln w="9525">
                          <a:noFill/>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blinds(vertical)">
                                      <p:cBhvr>
                                        <p:cTn id="7" dur="500"/>
                                        <p:tgtEl>
                                          <p:spTgt spid="972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7284"/>
                                        </p:tgtEl>
                                        <p:attrNameLst>
                                          <p:attrName>style.visibility</p:attrName>
                                        </p:attrNameLst>
                                      </p:cBhvr>
                                      <p:to>
                                        <p:strVal val="visible"/>
                                      </p:to>
                                    </p:set>
                                    <p:animEffect transition="in" filter="blinds(vertical)">
                                      <p:cBhvr>
                                        <p:cTn id="12" dur="500"/>
                                        <p:tgtEl>
                                          <p:spTgt spid="9728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7285"/>
                                        </p:tgtEl>
                                        <p:attrNameLst>
                                          <p:attrName>style.visibility</p:attrName>
                                        </p:attrNameLst>
                                      </p:cBhvr>
                                      <p:to>
                                        <p:strVal val="visible"/>
                                      </p:to>
                                    </p:set>
                                    <p:animEffect transition="in" filter="blinds(vertical)">
                                      <p:cBhvr>
                                        <p:cTn id="17" dur="500"/>
                                        <p:tgtEl>
                                          <p:spTgt spid="972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ou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97290"/>
                                        </p:tgtEl>
                                        <p:attrNameLst>
                                          <p:attrName>style.visibility</p:attrName>
                                        </p:attrNameLst>
                                      </p:cBhvr>
                                      <p:to>
                                        <p:strVal val="visible"/>
                                      </p:to>
                                    </p:set>
                                    <p:animEffect transition="in" filter="blinds(vertical)">
                                      <p:cBhvr>
                                        <p:cTn id="37" dur="500"/>
                                        <p:tgtEl>
                                          <p:spTgt spid="97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utoUpdateAnimBg="0"/>
      <p:bldP spid="9729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 y="914400"/>
            <a:ext cx="8763000" cy="1514261"/>
          </a:xfrm>
          <a:prstGeom prst="rect">
            <a:avLst/>
          </a:prstGeom>
        </p:spPr>
        <p:txBody>
          <a:bodyPr wrap="square">
            <a:spAutoFit/>
          </a:bodyPr>
          <a:lstStyle/>
          <a:p>
            <a:pPr>
              <a:lnSpc>
                <a:spcPct val="110000"/>
              </a:lnSpc>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16.5.1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分别计算：</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）质量为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0.20kg</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，速度为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15m/s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的小球；</a:t>
            </a:r>
            <a:endPar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）经</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100V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电压加速的电子的德布罗意波长。</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p:cNvSpPr/>
          <p:nvPr/>
        </p:nvSpPr>
        <p:spPr>
          <a:xfrm>
            <a:off x="304800" y="2372380"/>
            <a:ext cx="4314001"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解：</a:t>
            </a:r>
            <a:r>
              <a:rPr lang="zh-CN" altLang="en-US" sz="2800" dirty="0">
                <a:solidFill>
                  <a:srgbClr val="0D0D0D"/>
                </a:solidFill>
                <a:latin typeface="F1"/>
                <a:ea typeface="黑体" panose="02010609060101010101" pitchFamily="49" charset="-122"/>
              </a:rPr>
              <a:t>（</a:t>
            </a:r>
            <a:r>
              <a:rPr lang="en-US" altLang="zh-CN" sz="2800" dirty="0">
                <a:solidFill>
                  <a:srgbClr val="0D0D0D"/>
                </a:solidFill>
                <a:latin typeface="TimesNewRomanPSMT"/>
                <a:ea typeface="黑体" panose="02010609060101010101" pitchFamily="49" charset="-122"/>
              </a:rPr>
              <a:t>1</a:t>
            </a:r>
            <a:r>
              <a:rPr lang="zh-CN" altLang="en-US" sz="2800" dirty="0">
                <a:solidFill>
                  <a:srgbClr val="0D0D0D"/>
                </a:solidFill>
                <a:latin typeface="F1"/>
                <a:ea typeface="黑体" panose="02010609060101010101" pitchFamily="49" charset="-122"/>
              </a:rPr>
              <a:t>）由德布罗意公式</a:t>
            </a:r>
            <a:endParaRPr lang="zh-CN" altLang="en-US" sz="2800" dirty="0"/>
          </a:p>
        </p:txBody>
      </p:sp>
      <p:sp>
        <p:nvSpPr>
          <p:cNvPr id="6" name="矩形 5"/>
          <p:cNvSpPr/>
          <p:nvPr/>
        </p:nvSpPr>
        <p:spPr>
          <a:xfrm>
            <a:off x="228600" y="3770293"/>
            <a:ext cx="8285018" cy="954107"/>
          </a:xfrm>
          <a:prstGeom prst="rect">
            <a:avLst/>
          </a:prstGeom>
        </p:spPr>
        <p:txBody>
          <a:bodyPr wrap="square">
            <a:spAutoFit/>
          </a:bodyPr>
          <a:lstStyle/>
          <a:p>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）设加速后电子的速度远小于光速</a:t>
            </a:r>
            <a:r>
              <a:rPr lang="en-US" altLang="zh-CN" sz="2800" i="1"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，根据非相对论力学有：</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394772" y="5433536"/>
            <a:ext cx="5929828" cy="738664"/>
          </a:xfrm>
          <a:prstGeom prst="rect">
            <a:avLst/>
          </a:prstGeom>
        </p:spPr>
        <p:txBody>
          <a:bodyPr wrap="none">
            <a:spAutoFit/>
          </a:bodyPr>
          <a:lstStyle/>
          <a:p>
            <a:pPr algn="just">
              <a:lnSpc>
                <a:spcPct val="150000"/>
              </a:lnSpc>
              <a:spcAft>
                <a:spcPts val="0"/>
              </a:spcAft>
            </a:pP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则加速后的电子的德布罗意波长为：</a:t>
            </a:r>
            <a:endParaRPr lang="zh-CN" altLang="zh-CN" sz="28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对象 8"/>
          <p:cNvGraphicFramePr>
            <a:graphicFrameLocks noChangeAspect="1"/>
          </p:cNvGraphicFramePr>
          <p:nvPr/>
        </p:nvGraphicFramePr>
        <p:xfrm>
          <a:off x="2133600" y="2971718"/>
          <a:ext cx="5567052" cy="838282"/>
        </p:xfrm>
        <a:graphic>
          <a:graphicData uri="http://schemas.openxmlformats.org/presentationml/2006/ole">
            <mc:AlternateContent xmlns:mc="http://schemas.openxmlformats.org/markup-compatibility/2006">
              <mc:Choice xmlns:v="urn:schemas-microsoft-com:vml" Requires="v">
                <p:oleObj spid="_x0000_s38913" name="Equation" r:id="rId1" imgW="59436000" imgH="9448800" progId="">
                  <p:embed/>
                </p:oleObj>
              </mc:Choice>
              <mc:Fallback>
                <p:oleObj name="Equation" r:id="rId1" imgW="59436000" imgH="9448800" progId="">
                  <p:embed/>
                  <p:pic>
                    <p:nvPicPr>
                      <p:cNvPr id="0" name="图片 38912"/>
                      <p:cNvPicPr>
                        <a:picLocks noChangeAspect="1"/>
                      </p:cNvPicPr>
                      <p:nvPr/>
                    </p:nvPicPr>
                    <p:blipFill>
                      <a:blip r:embed="rId2"/>
                      <a:stretch>
                        <a:fillRect/>
                      </a:stretch>
                    </p:blipFill>
                    <p:spPr>
                      <a:xfrm>
                        <a:off x="2133600" y="2971718"/>
                        <a:ext cx="5567052" cy="838282"/>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1905000" y="4488185"/>
          <a:ext cx="5989290" cy="998215"/>
        </p:xfrm>
        <a:graphic>
          <a:graphicData uri="http://schemas.openxmlformats.org/presentationml/2006/ole">
            <mc:AlternateContent xmlns:mc="http://schemas.openxmlformats.org/markup-compatibility/2006">
              <mc:Choice xmlns:v="urn:schemas-microsoft-com:vml" Requires="v">
                <p:oleObj spid="_x0000_s38914" name="Equation" r:id="rId3" imgW="64922400" imgH="10058400" progId="">
                  <p:embed/>
                </p:oleObj>
              </mc:Choice>
              <mc:Fallback>
                <p:oleObj name="Equation" r:id="rId3" imgW="64922400" imgH="10058400" progId="">
                  <p:embed/>
                  <p:pic>
                    <p:nvPicPr>
                      <p:cNvPr id="0" name="图片 38913"/>
                      <p:cNvPicPr>
                        <a:picLocks noChangeAspect="1"/>
                      </p:cNvPicPr>
                      <p:nvPr/>
                    </p:nvPicPr>
                    <p:blipFill>
                      <a:blip r:embed="rId4"/>
                      <a:stretch>
                        <a:fillRect/>
                      </a:stretch>
                    </p:blipFill>
                    <p:spPr>
                      <a:xfrm>
                        <a:off x="1905000" y="4488185"/>
                        <a:ext cx="5989290" cy="998215"/>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nvGraphicFramePr>
        <p:xfrm>
          <a:off x="1752600" y="6105525"/>
          <a:ext cx="6096977" cy="752475"/>
        </p:xfrm>
        <a:graphic>
          <a:graphicData uri="http://schemas.openxmlformats.org/presentationml/2006/ole">
            <mc:AlternateContent xmlns:mc="http://schemas.openxmlformats.org/markup-compatibility/2006">
              <mc:Choice xmlns:v="urn:schemas-microsoft-com:vml" Requires="v">
                <p:oleObj spid="_x0000_s38915" name="Equation" r:id="rId5" imgW="71323200" imgH="8839200" progId="">
                  <p:embed/>
                </p:oleObj>
              </mc:Choice>
              <mc:Fallback>
                <p:oleObj name="Equation" r:id="rId5" imgW="71323200" imgH="8839200" progId="">
                  <p:embed/>
                  <p:pic>
                    <p:nvPicPr>
                      <p:cNvPr id="0" name="图片 38914"/>
                      <p:cNvPicPr>
                        <a:picLocks noChangeAspect="1"/>
                      </p:cNvPicPr>
                      <p:nvPr/>
                    </p:nvPicPr>
                    <p:blipFill>
                      <a:blip r:embed="rId6"/>
                      <a:stretch>
                        <a:fillRect/>
                      </a:stretch>
                    </p:blipFill>
                    <p:spPr>
                      <a:xfrm>
                        <a:off x="1752600" y="6105525"/>
                        <a:ext cx="6096977" cy="752475"/>
                      </a:xfrm>
                      <a:prstGeom prst="rect">
                        <a:avLst/>
                      </a:prstGeom>
                      <a:noFill/>
                      <a:ln w="9525">
                        <a:noFill/>
                      </a:ln>
                    </p:spPr>
                  </p:pic>
                </p:oleObj>
              </mc:Fallback>
            </mc:AlternateContent>
          </a:graphicData>
        </a:graphic>
      </p:graphicFrame>
      <p:sp>
        <p:nvSpPr>
          <p:cNvPr id="27" name="Text Box 2"/>
          <p:cNvSpPr txBox="1">
            <a:spLocks noChangeArrowheads="1"/>
          </p:cNvSpPr>
          <p:nvPr/>
        </p:nvSpPr>
        <p:spPr bwMode="auto">
          <a:xfrm>
            <a:off x="685800" y="177225"/>
            <a:ext cx="28956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德布罗意波</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47650" y="1065212"/>
            <a:ext cx="8281988" cy="946150"/>
            <a:chOff x="204" y="527"/>
            <a:chExt cx="5217" cy="596"/>
          </a:xfrm>
        </p:grpSpPr>
        <p:sp>
          <p:nvSpPr>
            <p:cNvPr id="149507" name="Text Box 3"/>
            <p:cNvSpPr txBox="1">
              <a:spLocks noChangeArrowheads="1"/>
            </p:cNvSpPr>
            <p:nvPr/>
          </p:nvSpPr>
          <p:spPr bwMode="auto">
            <a:xfrm>
              <a:off x="204" y="527"/>
              <a:ext cx="5217" cy="596"/>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例  </a:t>
              </a:r>
              <a:r>
                <a:rPr lang="zh-CN" altLang="en-US" sz="2800" dirty="0">
                  <a:solidFill>
                    <a:prstClr val="black"/>
                  </a:solidFill>
                  <a:latin typeface="黑体" panose="02010609060101010101" pitchFamily="49" charset="-122"/>
                  <a:ea typeface="黑体" panose="02010609060101010101" pitchFamily="49" charset="-122"/>
                </a:rPr>
                <a:t>若电子和光子的波长均为       </a:t>
              </a:r>
              <a:r>
                <a:rPr lang="en-US" altLang="zh-CN" sz="2800" dirty="0">
                  <a:solidFill>
                    <a:prstClr val="black"/>
                  </a:solidFill>
                  <a:latin typeface="黑体" panose="02010609060101010101" pitchFamily="49" charset="-122"/>
                  <a:ea typeface="黑体" panose="02010609060101010101" pitchFamily="49" charset="-122"/>
                </a:rPr>
                <a:t>,</a:t>
              </a:r>
              <a:r>
                <a:rPr lang="zh-CN" altLang="en-US" sz="2800" dirty="0">
                  <a:solidFill>
                    <a:prstClr val="black"/>
                  </a:solidFill>
                  <a:latin typeface="黑体" panose="02010609060101010101" pitchFamily="49" charset="-122"/>
                  <a:ea typeface="黑体" panose="02010609060101010101" pitchFamily="49" charset="-122"/>
                </a:rPr>
                <a:t>则它们的动量和动能各为多少</a:t>
              </a:r>
              <a:r>
                <a:rPr lang="en-US" altLang="zh-CN" sz="2800" dirty="0">
                  <a:solidFill>
                    <a:prstClr val="black"/>
                  </a:solidFill>
                  <a:latin typeface="黑体" panose="02010609060101010101" pitchFamily="49" charset="-122"/>
                  <a:ea typeface="黑体" panose="02010609060101010101" pitchFamily="49" charset="-122"/>
                </a:rPr>
                <a:t>?</a:t>
              </a:r>
              <a:endParaRPr lang="en-US" altLang="zh-CN" sz="2800" dirty="0">
                <a:solidFill>
                  <a:prstClr val="black"/>
                </a:solidFill>
                <a:latin typeface="黑体" panose="02010609060101010101" pitchFamily="49" charset="-122"/>
                <a:ea typeface="黑体" panose="02010609060101010101" pitchFamily="49" charset="-122"/>
              </a:endParaRPr>
            </a:p>
          </p:txBody>
        </p:sp>
        <p:graphicFrame>
          <p:nvGraphicFramePr>
            <p:cNvPr id="149508" name="Object 4"/>
            <p:cNvGraphicFramePr>
              <a:graphicFrameLocks noChangeAspect="1"/>
            </p:cNvGraphicFramePr>
            <p:nvPr/>
          </p:nvGraphicFramePr>
          <p:xfrm>
            <a:off x="3515" y="551"/>
            <a:ext cx="837" cy="294"/>
          </p:xfrm>
          <a:graphic>
            <a:graphicData uri="http://schemas.openxmlformats.org/presentationml/2006/ole">
              <mc:AlternateContent xmlns:mc="http://schemas.openxmlformats.org/markup-compatibility/2006">
                <mc:Choice xmlns:v="urn:schemas-microsoft-com:vml" Requires="v">
                  <p:oleObj spid="_x0000_s39937" name="公式" r:id="rId1" imgW="12192000" imgH="4267200" progId="">
                    <p:embed/>
                  </p:oleObj>
                </mc:Choice>
                <mc:Fallback>
                  <p:oleObj name="公式" r:id="rId1" imgW="12192000" imgH="4267200" progId="">
                    <p:embed/>
                    <p:pic>
                      <p:nvPicPr>
                        <p:cNvPr id="0" name="图片 39936"/>
                        <p:cNvPicPr>
                          <a:picLocks noChangeAspect="1"/>
                        </p:cNvPicPr>
                        <p:nvPr/>
                      </p:nvPicPr>
                      <p:blipFill>
                        <a:blip r:embed="rId2"/>
                        <a:stretch>
                          <a:fillRect/>
                        </a:stretch>
                      </p:blipFill>
                      <p:spPr>
                        <a:xfrm>
                          <a:off x="3515" y="551"/>
                          <a:ext cx="837" cy="294"/>
                        </a:xfrm>
                        <a:prstGeom prst="rect">
                          <a:avLst/>
                        </a:prstGeom>
                        <a:noFill/>
                        <a:ln w="9525">
                          <a:noFill/>
                        </a:ln>
                      </p:spPr>
                    </p:pic>
                  </p:oleObj>
                </mc:Fallback>
              </mc:AlternateContent>
            </a:graphicData>
          </a:graphic>
        </p:graphicFrame>
      </p:grpSp>
      <p:sp>
        <p:nvSpPr>
          <p:cNvPr id="149509" name="Rectangle 5"/>
          <p:cNvSpPr>
            <a:spLocks noChangeArrowheads="1"/>
          </p:cNvSpPr>
          <p:nvPr/>
        </p:nvSpPr>
        <p:spPr bwMode="auto">
          <a:xfrm>
            <a:off x="915988" y="2217737"/>
            <a:ext cx="987425" cy="519113"/>
          </a:xfrm>
          <a:prstGeom prst="rect">
            <a:avLst/>
          </a:prstGeom>
          <a:noFill/>
          <a:ln w="9525">
            <a:noFill/>
            <a:miter lim="800000"/>
            <a:tailEnd type="none" w="sm" len="lg"/>
          </a:ln>
          <a:effectLst/>
        </p:spPr>
        <p:txBody>
          <a:bodyPr anchor="ctr">
            <a:spAutoFit/>
          </a:bodyPr>
          <a:lstStyle/>
          <a:p>
            <a:r>
              <a:rPr kumimoji="1" lang="zh-CN" altLang="en-US" sz="28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解：</a:t>
            </a:r>
            <a:endParaRPr kumimoji="1" lang="zh-CN" altLang="en-US" sz="2800" dirty="0">
              <a:solidFill>
                <a:srgbClr val="CC0000"/>
              </a:solidFill>
              <a:latin typeface="黑体" panose="02010609060101010101" pitchFamily="49" charset="-122"/>
              <a:ea typeface="黑体" panose="02010609060101010101" pitchFamily="49" charset="-122"/>
            </a:endParaRPr>
          </a:p>
        </p:txBody>
      </p:sp>
      <p:sp>
        <p:nvSpPr>
          <p:cNvPr id="149510" name="Text Box 6"/>
          <p:cNvSpPr txBox="1">
            <a:spLocks noChangeArrowheads="1"/>
          </p:cNvSpPr>
          <p:nvPr/>
        </p:nvSpPr>
        <p:spPr bwMode="auto">
          <a:xfrm>
            <a:off x="1543050" y="2217737"/>
            <a:ext cx="6048375" cy="519113"/>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光子与电子的波长相同，动量均为</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149511" name="Object 7"/>
          <p:cNvGraphicFramePr>
            <a:graphicFrameLocks noChangeAspect="1"/>
          </p:cNvGraphicFramePr>
          <p:nvPr/>
        </p:nvGraphicFramePr>
        <p:xfrm>
          <a:off x="2057400" y="2803525"/>
          <a:ext cx="5181600" cy="1117600"/>
        </p:xfrm>
        <a:graphic>
          <a:graphicData uri="http://schemas.openxmlformats.org/presentationml/2006/ole">
            <mc:AlternateContent xmlns:mc="http://schemas.openxmlformats.org/markup-compatibility/2006">
              <mc:Choice xmlns:v="urn:schemas-microsoft-com:vml" Requires="v">
                <p:oleObj spid="_x0000_s39938" name="公式" r:id="rId3" imgW="43891200" imgH="9448800" progId="">
                  <p:embed/>
                </p:oleObj>
              </mc:Choice>
              <mc:Fallback>
                <p:oleObj name="公式" r:id="rId3" imgW="43891200" imgH="9448800" progId="">
                  <p:embed/>
                  <p:pic>
                    <p:nvPicPr>
                      <p:cNvPr id="0" name="图片 39937"/>
                      <p:cNvPicPr>
                        <a:picLocks noChangeAspect="1"/>
                      </p:cNvPicPr>
                      <p:nvPr/>
                    </p:nvPicPr>
                    <p:blipFill>
                      <a:blip r:embed="rId4"/>
                      <a:stretch>
                        <a:fillRect/>
                      </a:stretch>
                    </p:blipFill>
                    <p:spPr>
                      <a:xfrm>
                        <a:off x="2057400" y="2803525"/>
                        <a:ext cx="5181600" cy="1117600"/>
                      </a:xfrm>
                      <a:prstGeom prst="rect">
                        <a:avLst/>
                      </a:prstGeom>
                      <a:noFill/>
                      <a:ln w="9525">
                        <a:noFill/>
                      </a:ln>
                    </p:spPr>
                  </p:pic>
                </p:oleObj>
              </mc:Fallback>
            </mc:AlternateContent>
          </a:graphicData>
        </a:graphic>
      </p:graphicFrame>
      <p:grpSp>
        <p:nvGrpSpPr>
          <p:cNvPr id="3" name="Group 8"/>
          <p:cNvGrpSpPr/>
          <p:nvPr/>
        </p:nvGrpSpPr>
        <p:grpSpPr bwMode="auto">
          <a:xfrm>
            <a:off x="1066800" y="3944937"/>
            <a:ext cx="7072313" cy="639763"/>
            <a:chOff x="720" y="2341"/>
            <a:chExt cx="4455" cy="403"/>
          </a:xfrm>
        </p:grpSpPr>
        <p:sp>
          <p:nvSpPr>
            <p:cNvPr id="149513" name="Text Box 9"/>
            <p:cNvSpPr txBox="1">
              <a:spLocks noChangeArrowheads="1"/>
            </p:cNvSpPr>
            <p:nvPr/>
          </p:nvSpPr>
          <p:spPr bwMode="auto">
            <a:xfrm>
              <a:off x="720" y="2400"/>
              <a:ext cx="2994"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光子的动能</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149514" name="Object 10"/>
            <p:cNvGraphicFramePr>
              <a:graphicFrameLocks noChangeAspect="1"/>
            </p:cNvGraphicFramePr>
            <p:nvPr/>
          </p:nvGraphicFramePr>
          <p:xfrm>
            <a:off x="2426" y="2341"/>
            <a:ext cx="2749" cy="403"/>
          </p:xfrm>
          <a:graphic>
            <a:graphicData uri="http://schemas.openxmlformats.org/presentationml/2006/ole">
              <mc:AlternateContent xmlns:mc="http://schemas.openxmlformats.org/markup-compatibility/2006">
                <mc:Choice xmlns:v="urn:schemas-microsoft-com:vml" Requires="v">
                  <p:oleObj spid="_x0000_s39939" name="公式" r:id="rId5" imgW="35356800" imgH="5181600" progId="">
                    <p:embed/>
                  </p:oleObj>
                </mc:Choice>
                <mc:Fallback>
                  <p:oleObj name="公式" r:id="rId5" imgW="35356800" imgH="5181600" progId="">
                    <p:embed/>
                    <p:pic>
                      <p:nvPicPr>
                        <p:cNvPr id="0" name="图片 39938"/>
                        <p:cNvPicPr>
                          <a:picLocks noChangeAspect="1"/>
                        </p:cNvPicPr>
                        <p:nvPr/>
                      </p:nvPicPr>
                      <p:blipFill>
                        <a:blip r:embed="rId6"/>
                        <a:stretch>
                          <a:fillRect/>
                        </a:stretch>
                      </p:blipFill>
                      <p:spPr>
                        <a:xfrm>
                          <a:off x="2426" y="2341"/>
                          <a:ext cx="2749" cy="403"/>
                        </a:xfrm>
                        <a:prstGeom prst="rect">
                          <a:avLst/>
                        </a:prstGeom>
                        <a:noFill/>
                        <a:ln w="9525">
                          <a:noFill/>
                        </a:ln>
                      </p:spPr>
                    </p:pic>
                  </p:oleObj>
                </mc:Fallback>
              </mc:AlternateContent>
            </a:graphicData>
          </a:graphic>
        </p:graphicFrame>
      </p:grpSp>
      <p:grpSp>
        <p:nvGrpSpPr>
          <p:cNvPr id="4" name="Group 11"/>
          <p:cNvGrpSpPr/>
          <p:nvPr/>
        </p:nvGrpSpPr>
        <p:grpSpPr bwMode="auto">
          <a:xfrm>
            <a:off x="1219200" y="4462462"/>
            <a:ext cx="6203950" cy="1355725"/>
            <a:chOff x="816" y="2667"/>
            <a:chExt cx="3908" cy="854"/>
          </a:xfrm>
        </p:grpSpPr>
        <p:sp>
          <p:nvSpPr>
            <p:cNvPr id="149516" name="Text Box 12"/>
            <p:cNvSpPr txBox="1">
              <a:spLocks noChangeArrowheads="1"/>
            </p:cNvSpPr>
            <p:nvPr/>
          </p:nvSpPr>
          <p:spPr bwMode="auto">
            <a:xfrm>
              <a:off x="816" y="2880"/>
              <a:ext cx="2994"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电子的动能</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149517" name="Object 13"/>
            <p:cNvGraphicFramePr>
              <a:graphicFrameLocks noChangeAspect="1"/>
            </p:cNvGraphicFramePr>
            <p:nvPr/>
          </p:nvGraphicFramePr>
          <p:xfrm>
            <a:off x="2426" y="2667"/>
            <a:ext cx="2298" cy="854"/>
          </p:xfrm>
          <a:graphic>
            <a:graphicData uri="http://schemas.openxmlformats.org/presentationml/2006/ole">
              <mc:AlternateContent xmlns:mc="http://schemas.openxmlformats.org/markup-compatibility/2006">
                <mc:Choice xmlns:v="urn:schemas-microsoft-com:vml" Requires="v">
                  <p:oleObj spid="_x0000_s39940" name="公式" r:id="rId7" imgW="29565600" imgH="10972800" progId="">
                    <p:embed/>
                  </p:oleObj>
                </mc:Choice>
                <mc:Fallback>
                  <p:oleObj name="公式" r:id="rId7" imgW="29565600" imgH="10972800" progId="">
                    <p:embed/>
                    <p:pic>
                      <p:nvPicPr>
                        <p:cNvPr id="0" name="图片 39939"/>
                        <p:cNvPicPr>
                          <a:picLocks noChangeAspect="1"/>
                        </p:cNvPicPr>
                        <p:nvPr/>
                      </p:nvPicPr>
                      <p:blipFill>
                        <a:blip r:embed="rId8"/>
                        <a:stretch>
                          <a:fillRect/>
                        </a:stretch>
                      </p:blipFill>
                      <p:spPr>
                        <a:xfrm>
                          <a:off x="2426" y="2667"/>
                          <a:ext cx="2298" cy="854"/>
                        </a:xfrm>
                        <a:prstGeom prst="rect">
                          <a:avLst/>
                        </a:prstGeom>
                        <a:noFill/>
                        <a:ln w="9525">
                          <a:noFill/>
                        </a:ln>
                      </p:spPr>
                    </p:pic>
                  </p:oleObj>
                </mc:Fallback>
              </mc:AlternateContent>
            </a:graphicData>
          </a:graphic>
        </p:graphicFrame>
      </p:grpSp>
      <p:sp>
        <p:nvSpPr>
          <p:cNvPr id="149518" name="Text Box 14"/>
          <p:cNvSpPr txBox="1">
            <a:spLocks noChangeArrowheads="1"/>
          </p:cNvSpPr>
          <p:nvPr/>
        </p:nvSpPr>
        <p:spPr bwMode="auto">
          <a:xfrm>
            <a:off x="228600" y="5957887"/>
            <a:ext cx="8748713" cy="519113"/>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波长相同的光子和电子，电子的动能小于光子的动能</a:t>
            </a:r>
            <a:r>
              <a:rPr lang="en-US" altLang="zh-CN" sz="2800" dirty="0">
                <a:solidFill>
                  <a:prstClr val="black"/>
                </a:solidFill>
                <a:latin typeface="黑体" panose="02010609060101010101" pitchFamily="49" charset="-122"/>
                <a:ea typeface="黑体" panose="02010609060101010101" pitchFamily="49" charset="-122"/>
              </a:rPr>
              <a:t>.</a:t>
            </a:r>
            <a:endParaRPr lang="en-US" altLang="zh-CN" sz="2800" dirty="0">
              <a:solidFill>
                <a:prstClr val="black"/>
              </a:solidFill>
              <a:latin typeface="黑体" panose="02010609060101010101" pitchFamily="49" charset="-122"/>
              <a:ea typeface="黑体" panose="02010609060101010101" pitchFamily="49" charset="-122"/>
            </a:endParaRPr>
          </a:p>
        </p:txBody>
      </p:sp>
      <p:sp>
        <p:nvSpPr>
          <p:cNvPr id="15" name="Text Box 2"/>
          <p:cNvSpPr txBox="1">
            <a:spLocks noChangeArrowheads="1"/>
          </p:cNvSpPr>
          <p:nvPr/>
        </p:nvSpPr>
        <p:spPr bwMode="auto">
          <a:xfrm>
            <a:off x="685800" y="177225"/>
            <a:ext cx="28956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补充例题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9510"/>
                                        </p:tgtEl>
                                        <p:attrNameLst>
                                          <p:attrName>style.visibility</p:attrName>
                                        </p:attrNameLst>
                                      </p:cBhvr>
                                      <p:to>
                                        <p:strVal val="visible"/>
                                      </p:to>
                                    </p:set>
                                    <p:animEffect transition="in" filter="blinds(horizontal)">
                                      <p:cBhvr>
                                        <p:cTn id="7" dur="500"/>
                                        <p:tgtEl>
                                          <p:spTgt spid="1495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9511"/>
                                        </p:tgtEl>
                                        <p:attrNameLst>
                                          <p:attrName>style.visibility</p:attrName>
                                        </p:attrNameLst>
                                      </p:cBhvr>
                                      <p:to>
                                        <p:strVal val="visible"/>
                                      </p:to>
                                    </p:set>
                                    <p:animEffect transition="in" filter="blinds(horizontal)">
                                      <p:cBhvr>
                                        <p:cTn id="12" dur="500"/>
                                        <p:tgtEl>
                                          <p:spTgt spid="1495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9518"/>
                                        </p:tgtEl>
                                        <p:attrNameLst>
                                          <p:attrName>style.visibility</p:attrName>
                                        </p:attrNameLst>
                                      </p:cBhvr>
                                      <p:to>
                                        <p:strVal val="visible"/>
                                      </p:to>
                                    </p:set>
                                    <p:animEffect transition="in" filter="blinds(horizontal)">
                                      <p:cBhvr>
                                        <p:cTn id="27" dur="500"/>
                                        <p:tgtEl>
                                          <p:spTgt spid="149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0" grpId="0" autoUpdateAnimBg="0"/>
      <p:bldP spid="14951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295400" y="1295400"/>
            <a:ext cx="7467600" cy="519113"/>
          </a:xfrm>
          <a:prstGeom prst="rect">
            <a:avLst/>
          </a:prstGeom>
          <a:noFill/>
          <a:ln w="9525">
            <a:noFill/>
            <a:miter lim="800000"/>
          </a:ln>
          <a:effectLst/>
        </p:spPr>
        <p:txBody>
          <a:bodyPr>
            <a:spAutoFit/>
          </a:bodyPr>
          <a:lstStyle/>
          <a:p>
            <a:pPr>
              <a:spcBef>
                <a:spcPct val="50000"/>
              </a:spcBef>
            </a:pPr>
            <a:r>
              <a:rPr lang="en-US" altLang="zh-CN" sz="2800" b="1" dirty="0">
                <a:latin typeface="Times New Roman" panose="02020603050405020304" pitchFamily="18" charset="0"/>
              </a:rPr>
              <a:t>——</a:t>
            </a:r>
            <a:r>
              <a:rPr lang="en-US" altLang="zh-CN" sz="2800" dirty="0">
                <a:latin typeface="Times New Roman" panose="02020603050405020304" pitchFamily="18" charset="0"/>
              </a:rPr>
              <a:t> </a:t>
            </a:r>
            <a:r>
              <a:rPr lang="en-US" altLang="zh-CN" sz="2800" b="1" dirty="0">
                <a:latin typeface="Times New Roman" panose="02020603050405020304" pitchFamily="18" charset="0"/>
              </a:rPr>
              <a:t>G . P . </a:t>
            </a:r>
            <a:r>
              <a:rPr lang="zh-CN" altLang="en-US" sz="2800" dirty="0">
                <a:latin typeface="黑体" panose="02010609060101010101" pitchFamily="49" charset="-122"/>
                <a:ea typeface="黑体" panose="02010609060101010101" pitchFamily="49" charset="-122"/>
              </a:rPr>
              <a:t>汤姆孙电子衍射实验  </a:t>
            </a:r>
            <a:r>
              <a:rPr lang="en-US" altLang="zh-CN" sz="2800" b="1" dirty="0">
                <a:latin typeface="Times New Roman" panose="02020603050405020304" pitchFamily="18" charset="0"/>
              </a:rPr>
              <a:t>( 1927</a:t>
            </a:r>
            <a:r>
              <a:rPr lang="zh-CN" altLang="en-US" sz="2800" b="1" dirty="0">
                <a:latin typeface="Times New Roman" panose="02020603050405020304" pitchFamily="18" charset="0"/>
              </a:rPr>
              <a:t>年 </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grpSp>
        <p:nvGrpSpPr>
          <p:cNvPr id="2" name="Group 3"/>
          <p:cNvGrpSpPr/>
          <p:nvPr/>
        </p:nvGrpSpPr>
        <p:grpSpPr bwMode="auto">
          <a:xfrm>
            <a:off x="381000" y="2133600"/>
            <a:ext cx="5410200" cy="2590800"/>
            <a:chOff x="288" y="2400"/>
            <a:chExt cx="3408" cy="1632"/>
          </a:xfrm>
        </p:grpSpPr>
        <p:sp>
          <p:nvSpPr>
            <p:cNvPr id="100356" name="Rectangle 4"/>
            <p:cNvSpPr>
              <a:spLocks noChangeArrowheads="1"/>
            </p:cNvSpPr>
            <p:nvPr/>
          </p:nvSpPr>
          <p:spPr bwMode="auto">
            <a:xfrm>
              <a:off x="288" y="2400"/>
              <a:ext cx="3408" cy="1632"/>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00357" name="Line 5"/>
            <p:cNvSpPr>
              <a:spLocks noChangeShapeType="1"/>
            </p:cNvSpPr>
            <p:nvPr/>
          </p:nvSpPr>
          <p:spPr bwMode="auto">
            <a:xfrm>
              <a:off x="1200" y="3120"/>
              <a:ext cx="0" cy="240"/>
            </a:xfrm>
            <a:prstGeom prst="line">
              <a:avLst/>
            </a:prstGeom>
            <a:noFill/>
            <a:ln w="38100">
              <a:solidFill>
                <a:schemeClr val="tx1"/>
              </a:solidFill>
              <a:round/>
            </a:ln>
            <a:effectLst/>
          </p:spPr>
          <p:txBody>
            <a:bodyPr wrap="none" anchor="ctr"/>
            <a:lstStyle/>
            <a:p>
              <a:endParaRPr lang="zh-CN" altLang="en-US"/>
            </a:p>
          </p:txBody>
        </p:sp>
        <p:sp>
          <p:nvSpPr>
            <p:cNvPr id="100358" name="Line 6"/>
            <p:cNvSpPr>
              <a:spLocks noChangeShapeType="1"/>
            </p:cNvSpPr>
            <p:nvPr/>
          </p:nvSpPr>
          <p:spPr bwMode="auto">
            <a:xfrm>
              <a:off x="1200" y="3456"/>
              <a:ext cx="0" cy="240"/>
            </a:xfrm>
            <a:prstGeom prst="line">
              <a:avLst/>
            </a:prstGeom>
            <a:noFill/>
            <a:ln w="38100">
              <a:solidFill>
                <a:schemeClr val="tx1"/>
              </a:solidFill>
              <a:round/>
            </a:ln>
            <a:effectLst/>
          </p:spPr>
          <p:txBody>
            <a:bodyPr wrap="none" anchor="ctr"/>
            <a:lstStyle/>
            <a:p>
              <a:endParaRPr lang="zh-CN" altLang="en-US"/>
            </a:p>
          </p:txBody>
        </p:sp>
        <p:sp>
          <p:nvSpPr>
            <p:cNvPr id="100359" name="Line 7"/>
            <p:cNvSpPr>
              <a:spLocks noChangeShapeType="1"/>
            </p:cNvSpPr>
            <p:nvPr/>
          </p:nvSpPr>
          <p:spPr bwMode="auto">
            <a:xfrm>
              <a:off x="816" y="3408"/>
              <a:ext cx="864" cy="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100360" name="Line 8"/>
            <p:cNvSpPr>
              <a:spLocks noChangeShapeType="1"/>
            </p:cNvSpPr>
            <p:nvPr/>
          </p:nvSpPr>
          <p:spPr bwMode="auto">
            <a:xfrm>
              <a:off x="912" y="3408"/>
              <a:ext cx="1104" cy="0"/>
            </a:xfrm>
            <a:prstGeom prst="line">
              <a:avLst/>
            </a:prstGeom>
            <a:noFill/>
            <a:ln w="19050">
              <a:solidFill>
                <a:srgbClr val="FF0000"/>
              </a:solidFill>
              <a:round/>
            </a:ln>
            <a:effectLst/>
          </p:spPr>
          <p:txBody>
            <a:bodyPr wrap="none" anchor="ctr"/>
            <a:lstStyle/>
            <a:p>
              <a:endParaRPr lang="zh-CN" altLang="en-US"/>
            </a:p>
          </p:txBody>
        </p:sp>
        <p:sp>
          <p:nvSpPr>
            <p:cNvPr id="100361" name="Rectangle 9"/>
            <p:cNvSpPr>
              <a:spLocks noChangeArrowheads="1"/>
            </p:cNvSpPr>
            <p:nvPr/>
          </p:nvSpPr>
          <p:spPr bwMode="auto">
            <a:xfrm>
              <a:off x="2016" y="3216"/>
              <a:ext cx="48" cy="384"/>
            </a:xfrm>
            <a:prstGeom prst="rect">
              <a:avLst/>
            </a:prstGeom>
            <a:solidFill>
              <a:srgbClr val="DDDDDD"/>
            </a:solidFill>
            <a:ln w="9525">
              <a:solidFill>
                <a:srgbClr val="5F5F5F"/>
              </a:solidFill>
              <a:miter lim="800000"/>
            </a:ln>
            <a:effectLst/>
          </p:spPr>
          <p:txBody>
            <a:bodyPr wrap="none" anchor="ctr"/>
            <a:lstStyle/>
            <a:p>
              <a:endParaRPr lang="zh-CN" altLang="en-US"/>
            </a:p>
          </p:txBody>
        </p:sp>
        <p:sp>
          <p:nvSpPr>
            <p:cNvPr id="100362" name="Rectangle 10"/>
            <p:cNvSpPr>
              <a:spLocks noChangeArrowheads="1"/>
            </p:cNvSpPr>
            <p:nvPr/>
          </p:nvSpPr>
          <p:spPr bwMode="auto">
            <a:xfrm>
              <a:off x="2592" y="2880"/>
              <a:ext cx="48" cy="1056"/>
            </a:xfrm>
            <a:prstGeom prst="rect">
              <a:avLst/>
            </a:prstGeom>
            <a:solidFill>
              <a:srgbClr val="9966FF"/>
            </a:solidFill>
            <a:ln w="9525">
              <a:solidFill>
                <a:srgbClr val="5F5F5F"/>
              </a:solidFill>
              <a:miter lim="800000"/>
            </a:ln>
            <a:effectLst/>
          </p:spPr>
          <p:txBody>
            <a:bodyPr wrap="none" anchor="ctr"/>
            <a:lstStyle/>
            <a:p>
              <a:endParaRPr lang="zh-CN" altLang="en-US"/>
            </a:p>
          </p:txBody>
        </p:sp>
        <p:sp>
          <p:nvSpPr>
            <p:cNvPr id="100363" name="Line 11"/>
            <p:cNvSpPr>
              <a:spLocks noChangeShapeType="1"/>
            </p:cNvSpPr>
            <p:nvPr/>
          </p:nvSpPr>
          <p:spPr bwMode="auto">
            <a:xfrm>
              <a:off x="2064" y="3408"/>
              <a:ext cx="528" cy="0"/>
            </a:xfrm>
            <a:prstGeom prst="line">
              <a:avLst/>
            </a:prstGeom>
            <a:noFill/>
            <a:ln w="19050">
              <a:solidFill>
                <a:srgbClr val="FF0000"/>
              </a:solidFill>
              <a:prstDash val="dash"/>
              <a:round/>
            </a:ln>
            <a:effectLst/>
          </p:spPr>
          <p:txBody>
            <a:bodyPr wrap="none" anchor="ctr"/>
            <a:lstStyle/>
            <a:p>
              <a:endParaRPr lang="zh-CN" altLang="en-US"/>
            </a:p>
          </p:txBody>
        </p:sp>
        <p:sp>
          <p:nvSpPr>
            <p:cNvPr id="100364" name="Line 12"/>
            <p:cNvSpPr>
              <a:spLocks noChangeShapeType="1"/>
            </p:cNvSpPr>
            <p:nvPr/>
          </p:nvSpPr>
          <p:spPr bwMode="auto">
            <a:xfrm>
              <a:off x="2064" y="3408"/>
              <a:ext cx="528" cy="192"/>
            </a:xfrm>
            <a:prstGeom prst="line">
              <a:avLst/>
            </a:prstGeom>
            <a:noFill/>
            <a:ln w="19050">
              <a:solidFill>
                <a:srgbClr val="FF0000"/>
              </a:solidFill>
              <a:prstDash val="dash"/>
              <a:round/>
            </a:ln>
            <a:effectLst/>
          </p:spPr>
          <p:txBody>
            <a:bodyPr wrap="none" anchor="ctr"/>
            <a:lstStyle/>
            <a:p>
              <a:endParaRPr lang="zh-CN" altLang="en-US"/>
            </a:p>
          </p:txBody>
        </p:sp>
        <p:sp>
          <p:nvSpPr>
            <p:cNvPr id="100365" name="Line 13"/>
            <p:cNvSpPr>
              <a:spLocks noChangeShapeType="1"/>
            </p:cNvSpPr>
            <p:nvPr/>
          </p:nvSpPr>
          <p:spPr bwMode="auto">
            <a:xfrm flipV="1">
              <a:off x="2016" y="3216"/>
              <a:ext cx="576" cy="192"/>
            </a:xfrm>
            <a:prstGeom prst="line">
              <a:avLst/>
            </a:prstGeom>
            <a:noFill/>
            <a:ln w="19050">
              <a:solidFill>
                <a:srgbClr val="FF0000"/>
              </a:solidFill>
              <a:prstDash val="dash"/>
              <a:round/>
            </a:ln>
            <a:effectLst/>
          </p:spPr>
          <p:txBody>
            <a:bodyPr wrap="none" anchor="ctr"/>
            <a:lstStyle/>
            <a:p>
              <a:endParaRPr lang="zh-CN" altLang="en-US"/>
            </a:p>
          </p:txBody>
        </p:sp>
        <p:sp>
          <p:nvSpPr>
            <p:cNvPr id="100366" name="AutoShape 14"/>
            <p:cNvSpPr>
              <a:spLocks noChangeArrowheads="1"/>
            </p:cNvSpPr>
            <p:nvPr/>
          </p:nvSpPr>
          <p:spPr bwMode="auto">
            <a:xfrm rot="5414696">
              <a:off x="576" y="3168"/>
              <a:ext cx="48" cy="431"/>
            </a:xfrm>
            <a:prstGeom prst="can">
              <a:avLst>
                <a:gd name="adj" fmla="val 77030"/>
              </a:avLst>
            </a:prstGeom>
            <a:solidFill>
              <a:srgbClr val="FF99FF"/>
            </a:solidFill>
            <a:ln w="19050">
              <a:solidFill>
                <a:schemeClr val="tx1"/>
              </a:solidFill>
              <a:round/>
            </a:ln>
            <a:effectLst/>
          </p:spPr>
          <p:txBody>
            <a:bodyPr wrap="none" anchor="ctr"/>
            <a:lstStyle/>
            <a:p>
              <a:endParaRPr lang="zh-CN" altLang="en-US"/>
            </a:p>
          </p:txBody>
        </p:sp>
        <p:sp>
          <p:nvSpPr>
            <p:cNvPr id="100367" name="Line 15"/>
            <p:cNvSpPr>
              <a:spLocks noChangeShapeType="1"/>
            </p:cNvSpPr>
            <p:nvPr/>
          </p:nvSpPr>
          <p:spPr bwMode="auto">
            <a:xfrm>
              <a:off x="576" y="3792"/>
              <a:ext cx="240" cy="0"/>
            </a:xfrm>
            <a:prstGeom prst="line">
              <a:avLst/>
            </a:prstGeom>
            <a:noFill/>
            <a:ln w="19050">
              <a:solidFill>
                <a:srgbClr val="9900CC"/>
              </a:solidFill>
              <a:round/>
              <a:headEnd type="none" w="sm" len="lg"/>
              <a:tailEnd type="triangle" w="sm" len="lg"/>
            </a:ln>
            <a:effectLst/>
          </p:spPr>
          <p:txBody>
            <a:bodyPr wrap="none" anchor="ctr"/>
            <a:lstStyle/>
            <a:p>
              <a:endParaRPr lang="zh-CN" altLang="en-US"/>
            </a:p>
          </p:txBody>
        </p:sp>
        <p:sp>
          <p:nvSpPr>
            <p:cNvPr id="100368" name="Line 16"/>
            <p:cNvSpPr>
              <a:spLocks noChangeShapeType="1"/>
            </p:cNvSpPr>
            <p:nvPr/>
          </p:nvSpPr>
          <p:spPr bwMode="auto">
            <a:xfrm>
              <a:off x="960" y="3792"/>
              <a:ext cx="240" cy="0"/>
            </a:xfrm>
            <a:prstGeom prst="line">
              <a:avLst/>
            </a:prstGeom>
            <a:noFill/>
            <a:ln w="19050">
              <a:solidFill>
                <a:srgbClr val="9900CC"/>
              </a:solidFill>
              <a:round/>
              <a:headEnd type="triangle" w="sm" len="lg"/>
              <a:tailEnd type="none" w="sm" len="lg"/>
            </a:ln>
            <a:effectLst/>
          </p:spPr>
          <p:txBody>
            <a:bodyPr wrap="none" anchor="ctr"/>
            <a:lstStyle/>
            <a:p>
              <a:endParaRPr lang="zh-CN" altLang="en-US"/>
            </a:p>
          </p:txBody>
        </p:sp>
        <p:graphicFrame>
          <p:nvGraphicFramePr>
            <p:cNvPr id="100369" name="Object 17"/>
            <p:cNvGraphicFramePr>
              <a:graphicFrameLocks noChangeAspect="1"/>
            </p:cNvGraphicFramePr>
            <p:nvPr/>
          </p:nvGraphicFramePr>
          <p:xfrm>
            <a:off x="432" y="3648"/>
            <a:ext cx="240" cy="240"/>
          </p:xfrm>
          <a:graphic>
            <a:graphicData uri="http://schemas.openxmlformats.org/presentationml/2006/ole">
              <mc:AlternateContent xmlns:mc="http://schemas.openxmlformats.org/markup-compatibility/2006">
                <mc:Choice xmlns:v="urn:schemas-microsoft-com:vml" Requires="v">
                  <p:oleObj spid="_x0000_s40961" name="公式" r:id="rId1" imgW="5791200" imgH="5791200" progId="">
                    <p:embed/>
                  </p:oleObj>
                </mc:Choice>
                <mc:Fallback>
                  <p:oleObj name="公式" r:id="rId1" imgW="5791200" imgH="5791200" progId="">
                    <p:embed/>
                    <p:pic>
                      <p:nvPicPr>
                        <p:cNvPr id="0" name="图片 40960"/>
                        <p:cNvPicPr>
                          <a:picLocks noChangeAspect="1"/>
                        </p:cNvPicPr>
                        <p:nvPr/>
                      </p:nvPicPr>
                      <p:blipFill>
                        <a:blip r:embed="rId2"/>
                        <a:stretch>
                          <a:fillRect/>
                        </a:stretch>
                      </p:blipFill>
                      <p:spPr>
                        <a:xfrm>
                          <a:off x="432" y="3648"/>
                          <a:ext cx="240" cy="240"/>
                        </a:xfrm>
                        <a:prstGeom prst="rect">
                          <a:avLst/>
                        </a:prstGeom>
                        <a:noFill/>
                        <a:ln w="9525">
                          <a:noFill/>
                        </a:ln>
                      </p:spPr>
                    </p:pic>
                  </p:oleObj>
                </mc:Fallback>
              </mc:AlternateContent>
            </a:graphicData>
          </a:graphic>
        </p:graphicFrame>
        <p:graphicFrame>
          <p:nvGraphicFramePr>
            <p:cNvPr id="100370" name="Object 18"/>
            <p:cNvGraphicFramePr>
              <a:graphicFrameLocks noChangeAspect="1"/>
            </p:cNvGraphicFramePr>
            <p:nvPr/>
          </p:nvGraphicFramePr>
          <p:xfrm>
            <a:off x="1968" y="3648"/>
            <a:ext cx="255" cy="209"/>
          </p:xfrm>
          <a:graphic>
            <a:graphicData uri="http://schemas.openxmlformats.org/presentationml/2006/ole">
              <mc:AlternateContent xmlns:mc="http://schemas.openxmlformats.org/markup-compatibility/2006">
                <mc:Choice xmlns:v="urn:schemas-microsoft-com:vml" Requires="v">
                  <p:oleObj spid="_x0000_s40962" name="Equation" r:id="rId3" imgW="6705600" imgH="5486400" progId="">
                    <p:embed/>
                  </p:oleObj>
                </mc:Choice>
                <mc:Fallback>
                  <p:oleObj name="Equation" r:id="rId3" imgW="6705600" imgH="5486400" progId="">
                    <p:embed/>
                    <p:pic>
                      <p:nvPicPr>
                        <p:cNvPr id="0" name="图片 40961"/>
                        <p:cNvPicPr>
                          <a:picLocks noChangeAspect="1"/>
                        </p:cNvPicPr>
                        <p:nvPr/>
                      </p:nvPicPr>
                      <p:blipFill>
                        <a:blip r:embed="rId4"/>
                        <a:stretch>
                          <a:fillRect/>
                        </a:stretch>
                      </p:blipFill>
                      <p:spPr>
                        <a:xfrm>
                          <a:off x="1968" y="3648"/>
                          <a:ext cx="255" cy="209"/>
                        </a:xfrm>
                        <a:prstGeom prst="rect">
                          <a:avLst/>
                        </a:prstGeom>
                        <a:noFill/>
                        <a:ln w="9525">
                          <a:noFill/>
                        </a:ln>
                      </p:spPr>
                    </p:pic>
                  </p:oleObj>
                </mc:Fallback>
              </mc:AlternateContent>
            </a:graphicData>
          </a:graphic>
        </p:graphicFrame>
        <p:graphicFrame>
          <p:nvGraphicFramePr>
            <p:cNvPr id="100371" name="Object 19"/>
            <p:cNvGraphicFramePr>
              <a:graphicFrameLocks noChangeAspect="1"/>
            </p:cNvGraphicFramePr>
            <p:nvPr/>
          </p:nvGraphicFramePr>
          <p:xfrm>
            <a:off x="1104" y="2880"/>
            <a:ext cx="182" cy="183"/>
          </p:xfrm>
          <a:graphic>
            <a:graphicData uri="http://schemas.openxmlformats.org/presentationml/2006/ole">
              <mc:AlternateContent xmlns:mc="http://schemas.openxmlformats.org/markup-compatibility/2006">
                <mc:Choice xmlns:v="urn:schemas-microsoft-com:vml" Requires="v">
                  <p:oleObj spid="_x0000_s40963" name="Equation" r:id="rId5" imgW="5486400" imgH="5486400" progId="">
                    <p:embed/>
                  </p:oleObj>
                </mc:Choice>
                <mc:Fallback>
                  <p:oleObj name="Equation" r:id="rId5" imgW="5486400" imgH="5486400" progId="">
                    <p:embed/>
                    <p:pic>
                      <p:nvPicPr>
                        <p:cNvPr id="0" name="图片 40962"/>
                        <p:cNvPicPr>
                          <a:picLocks noChangeAspect="1"/>
                        </p:cNvPicPr>
                        <p:nvPr/>
                      </p:nvPicPr>
                      <p:blipFill>
                        <a:blip r:embed="rId6"/>
                        <a:stretch>
                          <a:fillRect/>
                        </a:stretch>
                      </p:blipFill>
                      <p:spPr>
                        <a:xfrm>
                          <a:off x="1104" y="2880"/>
                          <a:ext cx="182" cy="183"/>
                        </a:xfrm>
                        <a:prstGeom prst="rect">
                          <a:avLst/>
                        </a:prstGeom>
                        <a:noFill/>
                        <a:ln w="9525">
                          <a:noFill/>
                        </a:ln>
                      </p:spPr>
                    </p:pic>
                  </p:oleObj>
                </mc:Fallback>
              </mc:AlternateContent>
            </a:graphicData>
          </a:graphic>
        </p:graphicFrame>
        <p:graphicFrame>
          <p:nvGraphicFramePr>
            <p:cNvPr id="100372" name="Object 20"/>
            <p:cNvGraphicFramePr>
              <a:graphicFrameLocks noChangeAspect="1"/>
            </p:cNvGraphicFramePr>
            <p:nvPr/>
          </p:nvGraphicFramePr>
          <p:xfrm>
            <a:off x="2364" y="2784"/>
            <a:ext cx="194" cy="233"/>
          </p:xfrm>
          <a:graphic>
            <a:graphicData uri="http://schemas.openxmlformats.org/presentationml/2006/ole">
              <mc:AlternateContent xmlns:mc="http://schemas.openxmlformats.org/markup-compatibility/2006">
                <mc:Choice xmlns:v="urn:schemas-microsoft-com:vml" Requires="v">
                  <p:oleObj spid="_x0000_s40964" name="Equation" r:id="rId7" imgW="4572000" imgH="5486400" progId="">
                    <p:embed/>
                  </p:oleObj>
                </mc:Choice>
                <mc:Fallback>
                  <p:oleObj name="Equation" r:id="rId7" imgW="4572000" imgH="5486400" progId="">
                    <p:embed/>
                    <p:pic>
                      <p:nvPicPr>
                        <p:cNvPr id="0" name="图片 40963"/>
                        <p:cNvPicPr>
                          <a:picLocks noChangeAspect="1"/>
                        </p:cNvPicPr>
                        <p:nvPr/>
                      </p:nvPicPr>
                      <p:blipFill>
                        <a:blip r:embed="rId8"/>
                        <a:stretch>
                          <a:fillRect/>
                        </a:stretch>
                      </p:blipFill>
                      <p:spPr>
                        <a:xfrm>
                          <a:off x="2364" y="2784"/>
                          <a:ext cx="194" cy="233"/>
                        </a:xfrm>
                        <a:prstGeom prst="rect">
                          <a:avLst/>
                        </a:prstGeom>
                        <a:noFill/>
                        <a:ln w="9525">
                          <a:noFill/>
                        </a:ln>
                      </p:spPr>
                    </p:pic>
                  </p:oleObj>
                </mc:Fallback>
              </mc:AlternateContent>
            </a:graphicData>
          </a:graphic>
        </p:graphicFrame>
        <p:pic>
          <p:nvPicPr>
            <p:cNvPr id="100373" name="Picture 21" descr="X13"/>
            <p:cNvPicPr>
              <a:picLocks noChangeAspect="1" noChangeArrowheads="1"/>
            </p:cNvPicPr>
            <p:nvPr/>
          </p:nvPicPr>
          <p:blipFill>
            <a:blip r:embed="rId9" cstate="print"/>
            <a:srcRect/>
            <a:stretch>
              <a:fillRect/>
            </a:stretch>
          </p:blipFill>
          <p:spPr bwMode="auto">
            <a:xfrm>
              <a:off x="2784" y="2880"/>
              <a:ext cx="830" cy="1056"/>
            </a:xfrm>
            <a:prstGeom prst="rect">
              <a:avLst/>
            </a:prstGeom>
            <a:noFill/>
          </p:spPr>
        </p:pic>
        <p:sp>
          <p:nvSpPr>
            <p:cNvPr id="100374" name="Rectangle 22"/>
            <p:cNvSpPr>
              <a:spLocks noChangeArrowheads="1"/>
            </p:cNvSpPr>
            <p:nvPr/>
          </p:nvSpPr>
          <p:spPr bwMode="auto">
            <a:xfrm>
              <a:off x="288" y="2400"/>
              <a:ext cx="3408"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电子束透过多晶铝箔的衍射</a:t>
              </a:r>
              <a:endParaRPr lang="zh-CN" altLang="en-US" sz="2800" dirty="0">
                <a:latin typeface="黑体" panose="02010609060101010101" pitchFamily="49" charset="-122"/>
                <a:ea typeface="黑体" panose="02010609060101010101" pitchFamily="49" charset="-122"/>
              </a:endParaRPr>
            </a:p>
          </p:txBody>
        </p:sp>
        <p:sp>
          <p:nvSpPr>
            <p:cNvPr id="100375" name="AutoShape 23"/>
            <p:cNvSpPr>
              <a:spLocks noChangeArrowheads="1"/>
            </p:cNvSpPr>
            <p:nvPr/>
          </p:nvSpPr>
          <p:spPr bwMode="auto">
            <a:xfrm rot="-5463709">
              <a:off x="552" y="3048"/>
              <a:ext cx="336" cy="671"/>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FF">
                <a:alpha val="50000"/>
              </a:srgbClr>
            </a:solidFill>
            <a:ln w="19050">
              <a:solidFill>
                <a:srgbClr val="0066FF"/>
              </a:solidFill>
              <a:miter lim="800000"/>
            </a:ln>
            <a:effectLst/>
          </p:spPr>
          <p:txBody>
            <a:bodyPr wrap="none" anchor="ctr"/>
            <a:lstStyle/>
            <a:p>
              <a:endParaRPr lang="zh-CN" altLang="en-US"/>
            </a:p>
          </p:txBody>
        </p:sp>
        <p:sp>
          <p:nvSpPr>
            <p:cNvPr id="100376" name="Text Box 24"/>
            <p:cNvSpPr txBox="1">
              <a:spLocks noChangeArrowheads="1"/>
            </p:cNvSpPr>
            <p:nvPr/>
          </p:nvSpPr>
          <p:spPr bwMode="auto">
            <a:xfrm>
              <a:off x="672" y="3120"/>
              <a:ext cx="336" cy="288"/>
            </a:xfrm>
            <a:prstGeom prst="rect">
              <a:avLst/>
            </a:prstGeom>
            <a:noFill/>
            <a:ln w="9525">
              <a:noFill/>
              <a:miter lim="800000"/>
            </a:ln>
            <a:effectLst/>
          </p:spPr>
          <p:txBody>
            <a:bodyPr>
              <a:spAutoFit/>
            </a:bodyPr>
            <a:lstStyle/>
            <a:p>
              <a:pPr>
                <a:spcBef>
                  <a:spcPct val="50000"/>
                </a:spcBef>
              </a:pPr>
              <a:r>
                <a:rPr lang="en-US" altLang="zh-CN" sz="2400" b="1">
                  <a:solidFill>
                    <a:srgbClr val="CC0000"/>
                  </a:solidFill>
                  <a:latin typeface="Times New Roman" panose="02020603050405020304" pitchFamily="18" charset="0"/>
                </a:rPr>
                <a:t>K</a:t>
              </a:r>
              <a:endParaRPr lang="en-US" altLang="zh-CN" sz="2400" b="1">
                <a:latin typeface="Times New Roman" panose="02020603050405020304" pitchFamily="18" charset="0"/>
              </a:endParaRPr>
            </a:p>
          </p:txBody>
        </p:sp>
        <p:sp>
          <p:nvSpPr>
            <p:cNvPr id="100377" name="Line 25"/>
            <p:cNvSpPr>
              <a:spLocks noChangeShapeType="1"/>
            </p:cNvSpPr>
            <p:nvPr/>
          </p:nvSpPr>
          <p:spPr bwMode="auto">
            <a:xfrm>
              <a:off x="816" y="3408"/>
              <a:ext cx="0" cy="528"/>
            </a:xfrm>
            <a:prstGeom prst="line">
              <a:avLst/>
            </a:prstGeom>
            <a:noFill/>
            <a:ln w="9525">
              <a:solidFill>
                <a:schemeClr val="tx1"/>
              </a:solidFill>
              <a:prstDash val="dash"/>
              <a:round/>
            </a:ln>
            <a:effectLst/>
          </p:spPr>
          <p:txBody>
            <a:bodyPr wrap="none" anchor="ctr"/>
            <a:lstStyle/>
            <a:p>
              <a:endParaRPr lang="zh-CN" altLang="en-US"/>
            </a:p>
          </p:txBody>
        </p:sp>
        <p:sp>
          <p:nvSpPr>
            <p:cNvPr id="100378" name="Line 26"/>
            <p:cNvSpPr>
              <a:spLocks noChangeShapeType="1"/>
            </p:cNvSpPr>
            <p:nvPr/>
          </p:nvSpPr>
          <p:spPr bwMode="auto">
            <a:xfrm>
              <a:off x="960" y="3312"/>
              <a:ext cx="0" cy="576"/>
            </a:xfrm>
            <a:prstGeom prst="line">
              <a:avLst/>
            </a:prstGeom>
            <a:noFill/>
            <a:ln w="9525">
              <a:solidFill>
                <a:schemeClr val="tx1"/>
              </a:solidFill>
              <a:prstDash val="dash"/>
              <a:round/>
            </a:ln>
            <a:effectLst/>
          </p:spPr>
          <p:txBody>
            <a:bodyPr wrap="none" anchor="ctr"/>
            <a:lstStyle/>
            <a:p>
              <a:endParaRPr lang="zh-CN" altLang="en-US"/>
            </a:p>
          </p:txBody>
        </p:sp>
      </p:grpSp>
      <p:grpSp>
        <p:nvGrpSpPr>
          <p:cNvPr id="3" name="Group 27"/>
          <p:cNvGrpSpPr/>
          <p:nvPr/>
        </p:nvGrpSpPr>
        <p:grpSpPr bwMode="auto">
          <a:xfrm>
            <a:off x="5943600" y="2133600"/>
            <a:ext cx="2743200" cy="2590800"/>
            <a:chOff x="3744" y="2400"/>
            <a:chExt cx="1728" cy="1632"/>
          </a:xfrm>
        </p:grpSpPr>
        <p:sp>
          <p:nvSpPr>
            <p:cNvPr id="100380" name="Rectangle 28"/>
            <p:cNvSpPr>
              <a:spLocks noChangeArrowheads="1"/>
            </p:cNvSpPr>
            <p:nvPr/>
          </p:nvSpPr>
          <p:spPr bwMode="auto">
            <a:xfrm>
              <a:off x="3744" y="2400"/>
              <a:ext cx="1728" cy="1632"/>
            </a:xfrm>
            <a:prstGeom prst="rect">
              <a:avLst/>
            </a:prstGeom>
            <a:solidFill>
              <a:schemeClr val="bg1"/>
            </a:solidFill>
            <a:ln w="9525">
              <a:solidFill>
                <a:schemeClr val="tx1"/>
              </a:solidFill>
              <a:miter lim="800000"/>
            </a:ln>
            <a:effectLst/>
          </p:spPr>
          <p:txBody>
            <a:bodyPr wrap="none" anchor="ctr"/>
            <a:lstStyle/>
            <a:p>
              <a:endParaRPr lang="zh-CN" altLang="en-US"/>
            </a:p>
          </p:txBody>
        </p:sp>
        <p:pic>
          <p:nvPicPr>
            <p:cNvPr id="100381" name="Picture 29" descr="X14"/>
            <p:cNvPicPr>
              <a:picLocks noChangeAspect="1" noChangeArrowheads="1"/>
            </p:cNvPicPr>
            <p:nvPr/>
          </p:nvPicPr>
          <p:blipFill>
            <a:blip r:embed="rId10" cstate="print"/>
            <a:srcRect/>
            <a:stretch>
              <a:fillRect/>
            </a:stretch>
          </p:blipFill>
          <p:spPr bwMode="auto">
            <a:xfrm>
              <a:off x="3792" y="2928"/>
              <a:ext cx="1584" cy="1051"/>
            </a:xfrm>
            <a:prstGeom prst="rect">
              <a:avLst/>
            </a:prstGeom>
            <a:noFill/>
          </p:spPr>
        </p:pic>
        <p:sp>
          <p:nvSpPr>
            <p:cNvPr id="100382" name="Rectangle 30"/>
            <p:cNvSpPr>
              <a:spLocks noChangeArrowheads="1"/>
            </p:cNvSpPr>
            <p:nvPr/>
          </p:nvSpPr>
          <p:spPr bwMode="auto">
            <a:xfrm>
              <a:off x="3744" y="2400"/>
              <a:ext cx="1728" cy="333"/>
            </a:xfrm>
            <a:prstGeom prst="rect">
              <a:avLst/>
            </a:prstGeom>
            <a:gradFill rotWithShape="0">
              <a:gsLst>
                <a:gs pos="0">
                  <a:schemeClr val="folHlink"/>
                </a:gs>
                <a:gs pos="50000">
                  <a:srgbClr val="FFFFFF"/>
                </a:gs>
                <a:gs pos="100000">
                  <a:schemeClr val="folHlink"/>
                </a:gs>
              </a:gsLst>
              <a:lin ang="5400000" scaled="1"/>
            </a:gradFill>
            <a:ln w="9525">
              <a:solidFill>
                <a:srgbClr val="CC00CC"/>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电子双缝衍射图</a:t>
              </a:r>
              <a:endParaRPr lang="zh-CN" altLang="en-US" sz="2800" dirty="0">
                <a:latin typeface="黑体" panose="02010609060101010101" pitchFamily="49" charset="-122"/>
                <a:ea typeface="黑体" panose="02010609060101010101" pitchFamily="49" charset="-122"/>
              </a:endParaRPr>
            </a:p>
          </p:txBody>
        </p:sp>
      </p:grpSp>
      <p:sp>
        <p:nvSpPr>
          <p:cNvPr id="100383" name="Text Box 31"/>
          <p:cNvSpPr txBox="1">
            <a:spLocks noChangeArrowheads="1"/>
          </p:cNvSpPr>
          <p:nvPr/>
        </p:nvSpPr>
        <p:spPr bwMode="auto">
          <a:xfrm>
            <a:off x="647700" y="174844"/>
            <a:ext cx="48768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德布罗意波的实验验证</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4" name="Group 32"/>
          <p:cNvGrpSpPr/>
          <p:nvPr/>
        </p:nvGrpSpPr>
        <p:grpSpPr bwMode="auto">
          <a:xfrm>
            <a:off x="381000" y="4953000"/>
            <a:ext cx="8534400" cy="1447800"/>
            <a:chOff x="240" y="3024"/>
            <a:chExt cx="5376" cy="912"/>
          </a:xfrm>
        </p:grpSpPr>
        <p:grpSp>
          <p:nvGrpSpPr>
            <p:cNvPr id="5" name="Group 33"/>
            <p:cNvGrpSpPr/>
            <p:nvPr/>
          </p:nvGrpSpPr>
          <p:grpSpPr bwMode="auto">
            <a:xfrm>
              <a:off x="240" y="3024"/>
              <a:ext cx="1056" cy="768"/>
              <a:chOff x="288" y="3024"/>
              <a:chExt cx="1056" cy="768"/>
            </a:xfrm>
          </p:grpSpPr>
          <p:sp>
            <p:nvSpPr>
              <p:cNvPr id="100386" name="AutoShape 34"/>
              <p:cNvSpPr>
                <a:spLocks noChangeArrowheads="1"/>
              </p:cNvSpPr>
              <p:nvPr/>
            </p:nvSpPr>
            <p:spPr bwMode="auto">
              <a:xfrm>
                <a:off x="288" y="3024"/>
                <a:ext cx="1056" cy="768"/>
              </a:xfrm>
              <a:prstGeom prst="irregularSeal1">
                <a:avLst/>
              </a:prstGeom>
              <a:gradFill rotWithShape="0">
                <a:gsLst>
                  <a:gs pos="0">
                    <a:schemeClr val="bg1"/>
                  </a:gs>
                  <a:gs pos="100000">
                    <a:srgbClr val="FDE9F7"/>
                  </a:gs>
                </a:gsLst>
                <a:path path="shape">
                  <a:fillToRect l="50000" t="50000" r="50000" b="50000"/>
                </a:path>
              </a:gradFill>
              <a:ln w="19050">
                <a:solidFill>
                  <a:srgbClr val="FF0000"/>
                </a:solidFill>
                <a:miter lim="800000"/>
              </a:ln>
              <a:effectLst/>
            </p:spPr>
            <p:txBody>
              <a:bodyPr wrap="none" anchor="ctr"/>
              <a:lstStyle/>
              <a:p>
                <a:endParaRPr lang="zh-CN" altLang="en-US"/>
              </a:p>
            </p:txBody>
          </p:sp>
          <p:sp>
            <p:nvSpPr>
              <p:cNvPr id="100387" name="Text Box 35"/>
              <p:cNvSpPr txBox="1">
                <a:spLocks noChangeArrowheads="1"/>
              </p:cNvSpPr>
              <p:nvPr/>
            </p:nvSpPr>
            <p:spPr bwMode="auto">
              <a:xfrm>
                <a:off x="528" y="3225"/>
                <a:ext cx="816" cy="327"/>
              </a:xfrm>
              <a:prstGeom prst="rect">
                <a:avLst/>
              </a:prstGeom>
              <a:noFill/>
              <a:ln w="9525">
                <a:noFill/>
                <a:miter lim="800000"/>
              </a:ln>
              <a:effectLst/>
            </p:spPr>
            <p:txBody>
              <a:bodyPr>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注意</a:t>
                </a:r>
                <a:endParaRPr lang="zh-CN" altLang="en-US" sz="2800" dirty="0">
                  <a:solidFill>
                    <a:srgbClr val="C00000"/>
                  </a:solidFill>
                  <a:latin typeface="黑体" panose="02010609060101010101" pitchFamily="49" charset="-122"/>
                  <a:ea typeface="黑体" panose="02010609060101010101" pitchFamily="49" charset="-122"/>
                </a:endParaRPr>
              </a:p>
            </p:txBody>
          </p:sp>
        </p:grpSp>
        <p:sp>
          <p:nvSpPr>
            <p:cNvPr id="100388" name="Text Box 36"/>
            <p:cNvSpPr txBox="1">
              <a:spLocks noChangeArrowheads="1"/>
            </p:cNvSpPr>
            <p:nvPr/>
          </p:nvSpPr>
          <p:spPr bwMode="auto">
            <a:xfrm>
              <a:off x="1344" y="3071"/>
              <a:ext cx="4272" cy="865"/>
            </a:xfrm>
            <a:prstGeom prst="rect">
              <a:avLst/>
            </a:prstGeom>
            <a:noFill/>
            <a:ln w="9525">
              <a:noFill/>
              <a:miter lim="800000"/>
            </a:ln>
            <a:effectLst/>
          </p:spPr>
          <p:txBody>
            <a:bodyPr>
              <a:spAutoFit/>
            </a:bodyPr>
            <a:lstStyle/>
            <a:p>
              <a:pPr>
                <a:spcBef>
                  <a:spcPct val="50000"/>
                </a:spcBef>
              </a:pP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不仅是电子，而且其他实物粒子，如质子、中子、氦原子等都已证实具有波动性，波动性是所有微观粒子的固有属性</a:t>
              </a:r>
              <a:r>
                <a:rPr lang="en-US" altLang="zh-CN" sz="2800" dirty="0">
                  <a:solidFill>
                    <a:srgbClr val="1C1C1C"/>
                  </a:solidFill>
                  <a:latin typeface="黑体" panose="02010609060101010101" pitchFamily="49" charset="-122"/>
                  <a:ea typeface="黑体" panose="02010609060101010101" pitchFamily="49" charset="-122"/>
                </a:rPr>
                <a:t>.</a:t>
              </a:r>
              <a:endParaRPr lang="en-US" altLang="zh-CN" sz="2800" dirty="0">
                <a:solidFill>
                  <a:srgbClr val="1C1C1C"/>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blinds(horizontal)">
                                      <p:cBhvr>
                                        <p:cTn id="7" dur="500"/>
                                        <p:tgtEl>
                                          <p:spTgt spid="1003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5885" y="956945"/>
            <a:ext cx="7848000" cy="590169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52400" y="211744"/>
            <a:ext cx="5334000" cy="584775"/>
          </a:xfrm>
          <a:prstGeom prst="rect">
            <a:avLst/>
          </a:prstGeom>
          <a:noFill/>
          <a:ln w="9525">
            <a:noFill/>
            <a:miter lim="800000"/>
          </a:ln>
          <a:effectLst/>
        </p:spPr>
        <p:txBody>
          <a:bodyPr wrap="square">
            <a:spAutoFit/>
          </a:bodyPr>
          <a:lstStyle/>
          <a:p>
            <a:pPr>
              <a:spcBef>
                <a:spcPct val="50000"/>
              </a:spcBef>
            </a:pPr>
            <a:r>
              <a:rPr lang="zh-CN" altLang="zh-CN" sz="3200" dirty="0">
                <a:solidFill>
                  <a:srgbClr val="0070C0"/>
                </a:solidFill>
                <a:latin typeface="Times New Roman" panose="02020603050405020304" pitchFamily="18" charset="0"/>
                <a:ea typeface="黑体" panose="02010609060101010101" pitchFamily="49" charset="-122"/>
              </a:rPr>
              <a:t>　</a:t>
            </a:r>
            <a:r>
              <a:rPr lang="zh-CN" altLang="en-US" sz="3200" b="1" dirty="0">
                <a:solidFill>
                  <a:srgbClr val="00B050"/>
                </a:solidFill>
                <a:latin typeface="Times New Roman" panose="02020603050405020304" pitchFamily="18" charset="0"/>
                <a:ea typeface="黑体" panose="02010609060101010101" pitchFamily="49" charset="-122"/>
              </a:rPr>
              <a:t>三 </a:t>
            </a:r>
            <a:r>
              <a:rPr lang="zh-CN" altLang="zh-CN" sz="3200" b="1" dirty="0">
                <a:solidFill>
                  <a:srgbClr val="00B050"/>
                </a:solidFill>
                <a:latin typeface="Times New Roman" panose="02020603050405020304" pitchFamily="18" charset="0"/>
                <a:ea typeface="黑体" panose="02010609060101010101" pitchFamily="49" charset="-122"/>
              </a:rPr>
              <a:t>德布罗意波的统计解释</a:t>
            </a:r>
            <a:endParaRPr lang="zh-CN" altLang="en-US" sz="3200" b="1" dirty="0">
              <a:solidFill>
                <a:srgbClr val="00B050"/>
              </a:solidFill>
              <a:latin typeface="Times New Roman" panose="02020603050405020304" pitchFamily="18" charset="0"/>
              <a:ea typeface="黑体" panose="02010609060101010101" pitchFamily="49" charset="-122"/>
            </a:endParaRPr>
          </a:p>
        </p:txBody>
      </p:sp>
      <p:sp>
        <p:nvSpPr>
          <p:cNvPr id="102403" name="Text Box 3"/>
          <p:cNvSpPr txBox="1">
            <a:spLocks noChangeArrowheads="1"/>
          </p:cNvSpPr>
          <p:nvPr/>
        </p:nvSpPr>
        <p:spPr bwMode="auto">
          <a:xfrm>
            <a:off x="457200" y="990600"/>
            <a:ext cx="8458200" cy="2091919"/>
          </a:xfrm>
          <a:prstGeom prst="rect">
            <a:avLst/>
          </a:prstGeom>
          <a:noFill/>
          <a:ln w="9525">
            <a:noFill/>
            <a:miter lim="800000"/>
          </a:ln>
          <a:effectLst/>
        </p:spPr>
        <p:txBody>
          <a:bodyPr>
            <a:spAutoFit/>
          </a:bodyPr>
          <a:lstStyle/>
          <a:p>
            <a:pPr>
              <a:lnSpc>
                <a:spcPct val="120000"/>
              </a:lnSpc>
              <a:spcBef>
                <a:spcPct val="50000"/>
              </a:spcBef>
            </a:pPr>
            <a:r>
              <a:rPr lang="zh-CN" altLang="zh-CN" sz="2800" dirty="0">
                <a:latin typeface="黑体" panose="02010609060101010101" pitchFamily="49" charset="-122"/>
                <a:ea typeface="黑体" panose="02010609060101010101" pitchFamily="49" charset="-122"/>
              </a:rPr>
              <a:t>经典</a:t>
            </a:r>
            <a:r>
              <a:rPr lang="zh-CN" altLang="zh-CN" sz="2800" dirty="0">
                <a:solidFill>
                  <a:srgbClr val="CC0000"/>
                </a:solidFill>
                <a:latin typeface="黑体" panose="02010609060101010101" pitchFamily="49" charset="-122"/>
                <a:ea typeface="黑体" panose="02010609060101010101" pitchFamily="49" charset="-122"/>
              </a:rPr>
              <a:t>粒子</a:t>
            </a:r>
            <a:r>
              <a:rPr lang="zh-CN" altLang="en-US" sz="2800" dirty="0">
                <a:solidFill>
                  <a:srgbClr val="CC0000"/>
                </a:solidFill>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不被分割的整体，有确定位置和运动轨道</a:t>
            </a:r>
            <a:r>
              <a:rPr lang="zh-CN" altLang="en-US"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经典</a:t>
            </a:r>
            <a:r>
              <a:rPr lang="zh-CN" altLang="zh-CN" sz="2800" dirty="0">
                <a:solidFill>
                  <a:srgbClr val="CC0000"/>
                </a:solidFill>
                <a:latin typeface="黑体" panose="02010609060101010101" pitchFamily="49" charset="-122"/>
                <a:ea typeface="黑体" panose="02010609060101010101" pitchFamily="49" charset="-122"/>
              </a:rPr>
              <a:t>的波</a:t>
            </a:r>
            <a:r>
              <a:rPr lang="zh-CN" altLang="en-US" sz="2800" dirty="0">
                <a:solidFill>
                  <a:srgbClr val="CC0000"/>
                </a:solidFill>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某种实际的物理量的空间分布作周期性的变化，波具有相干叠加性</a:t>
            </a:r>
            <a:r>
              <a:rPr lang="en-US" altLang="zh-CN" sz="28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二象性  </a:t>
            </a:r>
            <a:r>
              <a:rPr lang="zh-CN" altLang="en-US" sz="2800" dirty="0">
                <a:latin typeface="黑体" panose="02010609060101010101" pitchFamily="49" charset="-122"/>
                <a:ea typeface="黑体" panose="02010609060101010101" pitchFamily="49" charset="-122"/>
              </a:rPr>
              <a:t>要求将波和粒子两种对立的属性统一到同一物体上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02404" name="Rectangle 4"/>
          <p:cNvSpPr>
            <a:spLocks noChangeArrowheads="1"/>
          </p:cNvSpPr>
          <p:nvPr/>
        </p:nvSpPr>
        <p:spPr bwMode="auto">
          <a:xfrm>
            <a:off x="381000" y="2101850"/>
            <a:ext cx="8305800" cy="519113"/>
          </a:xfrm>
          <a:prstGeom prst="rect">
            <a:avLst/>
          </a:prstGeom>
          <a:noFill/>
          <a:ln w="9525">
            <a:noFill/>
            <a:miter lim="800000"/>
          </a:ln>
          <a:effectLst/>
        </p:spPr>
        <p:txBody>
          <a:bodyPr>
            <a:spAutoFit/>
          </a:bodyPr>
          <a:lstStyle/>
          <a:p>
            <a:pPr>
              <a:spcBef>
                <a:spcPct val="50000"/>
              </a:spcBef>
            </a:pP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102405" name="Text Box 5"/>
          <p:cNvSpPr txBox="1">
            <a:spLocks noChangeArrowheads="1"/>
          </p:cNvSpPr>
          <p:nvPr/>
        </p:nvSpPr>
        <p:spPr bwMode="auto">
          <a:xfrm>
            <a:off x="381000" y="3276600"/>
            <a:ext cx="6934200" cy="52322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ln>
          <a:effectLst/>
        </p:spPr>
        <p:txBody>
          <a:bodyPr wrap="square">
            <a:spAutoFit/>
          </a:bodyPr>
          <a:lstStyle/>
          <a:p>
            <a:pPr>
              <a:spcBef>
                <a:spcPct val="50000"/>
              </a:spcBef>
              <a:buFontTx/>
              <a:buBlip>
                <a:blip r:embed="rId1"/>
              </a:buBlip>
            </a:pPr>
            <a:r>
              <a:rPr lang="en-US" altLang="zh-CN" sz="2800" dirty="0">
                <a:latin typeface="黑体" panose="02010609060101010101" pitchFamily="49" charset="-122"/>
                <a:ea typeface="黑体" panose="02010609060101010101" pitchFamily="49" charset="-122"/>
              </a:rPr>
              <a:t>1926 </a:t>
            </a:r>
            <a:r>
              <a:rPr lang="zh-CN" altLang="en-US" sz="2800" dirty="0">
                <a:latin typeface="黑体" panose="02010609060101010101" pitchFamily="49" charset="-122"/>
                <a:ea typeface="黑体" panose="02010609060101010101" pitchFamily="49" charset="-122"/>
              </a:rPr>
              <a:t>年玻恩提出   德布罗意波是</a:t>
            </a:r>
            <a:r>
              <a:rPr lang="zh-CN" altLang="en-US" sz="2800" dirty="0">
                <a:solidFill>
                  <a:srgbClr val="CC0000"/>
                </a:solidFill>
                <a:latin typeface="黑体" panose="02010609060101010101" pitchFamily="49" charset="-122"/>
                <a:ea typeface="黑体" panose="02010609060101010101" pitchFamily="49" charset="-122"/>
              </a:rPr>
              <a:t>概率</a:t>
            </a:r>
            <a:r>
              <a:rPr lang="zh-CN" altLang="en-US" sz="2800" dirty="0">
                <a:latin typeface="黑体" panose="02010609060101010101" pitchFamily="49" charset="-122"/>
                <a:ea typeface="黑体" panose="02010609060101010101" pitchFamily="49" charset="-122"/>
              </a:rPr>
              <a:t>波</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02406" name="Text Box 6"/>
          <p:cNvSpPr txBox="1">
            <a:spLocks noChangeArrowheads="1"/>
          </p:cNvSpPr>
          <p:nvPr/>
        </p:nvSpPr>
        <p:spPr bwMode="auto">
          <a:xfrm>
            <a:off x="381000" y="3911600"/>
            <a:ext cx="8610600" cy="1126462"/>
          </a:xfrm>
          <a:prstGeom prst="rect">
            <a:avLst/>
          </a:prstGeom>
          <a:noFill/>
          <a:ln w="9525">
            <a:noFill/>
            <a:miter lim="800000"/>
          </a:ln>
          <a:effectLst/>
        </p:spPr>
        <p:txBody>
          <a:bodyPr>
            <a:spAutoFit/>
          </a:bodyPr>
          <a:lstStyle/>
          <a:p>
            <a:pPr>
              <a:lnSpc>
                <a:spcPct val="120000"/>
              </a:lnSpc>
              <a:spcBef>
                <a:spcPct val="50000"/>
              </a:spcBef>
              <a:buClr>
                <a:srgbClr val="0000FF"/>
              </a:buClr>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统计解释：</a:t>
            </a:r>
            <a:r>
              <a:rPr lang="zh-CN" altLang="en-US" sz="2800" dirty="0">
                <a:latin typeface="黑体" panose="02010609060101010101" pitchFamily="49" charset="-122"/>
                <a:ea typeface="黑体" panose="02010609060101010101" pitchFamily="49" charset="-122"/>
              </a:rPr>
              <a:t>在某处德布罗意波的强度是与粒子在该处邻近出现的概率成正比的</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02407" name="Text Box 7"/>
          <p:cNvSpPr txBox="1">
            <a:spLocks noChangeArrowheads="1"/>
          </p:cNvSpPr>
          <p:nvPr/>
        </p:nvSpPr>
        <p:spPr bwMode="auto">
          <a:xfrm>
            <a:off x="304800" y="5054600"/>
            <a:ext cx="8686800" cy="1126462"/>
          </a:xfrm>
          <a:prstGeom prst="rect">
            <a:avLst/>
          </a:prstGeom>
          <a:noFill/>
          <a:ln w="9525">
            <a:noFill/>
            <a:miter lim="800000"/>
          </a:ln>
          <a:effectLst/>
        </p:spPr>
        <p:txBody>
          <a:bodyPr>
            <a:spAutoFit/>
          </a:bodyPr>
          <a:lstStyle/>
          <a:p>
            <a:pPr>
              <a:lnSpc>
                <a:spcPct val="120000"/>
              </a:lnSpc>
              <a:spcBef>
                <a:spcPct val="50000"/>
              </a:spcBef>
              <a:buClr>
                <a:srgbClr val="0000FF"/>
              </a:buClr>
              <a:buFont typeface="Wingdings" panose="05000000000000000000" pitchFamily="2" charset="2"/>
              <a:buChar char="Ø"/>
            </a:pPr>
            <a:r>
              <a:rPr lang="en-US" altLang="zh-CN" sz="24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概率概念</a:t>
            </a:r>
            <a:r>
              <a:rPr lang="zh-CN" altLang="en-US" sz="2800" dirty="0">
                <a:solidFill>
                  <a:srgbClr val="CC0000"/>
                </a:solidFill>
                <a:latin typeface="黑体" panose="02010609060101010101" pitchFamily="49" charset="-122"/>
                <a:ea typeface="黑体" panose="02010609060101010101" pitchFamily="49" charset="-122"/>
              </a:rPr>
              <a:t>的哲学意义：</a:t>
            </a:r>
            <a:r>
              <a:rPr lang="zh-CN" altLang="en-US" sz="2800" dirty="0">
                <a:latin typeface="黑体" panose="02010609060101010101" pitchFamily="49" charset="-122"/>
                <a:ea typeface="黑体" panose="02010609060101010101" pitchFamily="49" charset="-122"/>
              </a:rPr>
              <a:t>在已知给定条件下，不可能精确地预知结果，只能预言某些可能的结果的概率</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Effect transition="in" filter="blinds(vertical)">
                                      <p:cBhvr>
                                        <p:cTn id="7" dur="500"/>
                                        <p:tgtEl>
                                          <p:spTgt spid="1024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05"/>
                                        </p:tgtEl>
                                        <p:attrNameLst>
                                          <p:attrName>style.visibility</p:attrName>
                                        </p:attrNameLst>
                                      </p:cBhvr>
                                      <p:to>
                                        <p:strVal val="visible"/>
                                      </p:to>
                                    </p:set>
                                    <p:animEffect transition="in" filter="blinds(horizontal)">
                                      <p:cBhvr>
                                        <p:cTn id="12" dur="500"/>
                                        <p:tgtEl>
                                          <p:spTgt spid="1024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02406"/>
                                        </p:tgtEl>
                                        <p:attrNameLst>
                                          <p:attrName>style.visibility</p:attrName>
                                        </p:attrNameLst>
                                      </p:cBhvr>
                                      <p:to>
                                        <p:strVal val="visible"/>
                                      </p:to>
                                    </p:set>
                                    <p:animEffect transition="in" filter="blinds(vertical)">
                                      <p:cBhvr>
                                        <p:cTn id="17" dur="500"/>
                                        <p:tgtEl>
                                          <p:spTgt spid="1024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02407"/>
                                        </p:tgtEl>
                                        <p:attrNameLst>
                                          <p:attrName>style.visibility</p:attrName>
                                        </p:attrNameLst>
                                      </p:cBhvr>
                                      <p:to>
                                        <p:strVal val="visible"/>
                                      </p:to>
                                    </p:set>
                                    <p:animEffect transition="in" filter="blinds(vertical)">
                                      <p:cBhvr>
                                        <p:cTn id="22" dur="500"/>
                                        <p:tgtEl>
                                          <p:spTgt spid="10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utoUpdateAnimBg="0"/>
      <p:bldP spid="102405" grpId="0" animBg="1" autoUpdateAnimBg="0"/>
      <p:bldP spid="102406" grpId="0" autoUpdateAnimBg="0"/>
      <p:bldP spid="10240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457200" y="194688"/>
            <a:ext cx="6553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四 德布罗意假设对原子结构的解释</a:t>
            </a:r>
            <a:endParaRPr lang="en-US" altLang="zh-CN" sz="3200" b="1" dirty="0">
              <a:solidFill>
                <a:srgbClr val="00B05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4495800" y="3495675"/>
            <a:ext cx="4267200" cy="466725"/>
            <a:chOff x="2832" y="2472"/>
            <a:chExt cx="2744" cy="294"/>
          </a:xfrm>
        </p:grpSpPr>
        <p:graphicFrame>
          <p:nvGraphicFramePr>
            <p:cNvPr id="99332" name="Object 4"/>
            <p:cNvGraphicFramePr>
              <a:graphicFrameLocks noChangeAspect="1"/>
            </p:cNvGraphicFramePr>
            <p:nvPr/>
          </p:nvGraphicFramePr>
          <p:xfrm>
            <a:off x="2832" y="2496"/>
            <a:ext cx="1056" cy="259"/>
          </p:xfrm>
          <a:graphic>
            <a:graphicData uri="http://schemas.openxmlformats.org/presentationml/2006/ole">
              <mc:AlternateContent xmlns:mc="http://schemas.openxmlformats.org/markup-compatibility/2006">
                <mc:Choice xmlns:v="urn:schemas-microsoft-com:vml" Requires="v">
                  <p:oleObj spid="_x0000_s41985" name="Equation" r:id="rId1" imgW="24384000" imgH="5791200" progId="">
                    <p:embed/>
                  </p:oleObj>
                </mc:Choice>
                <mc:Fallback>
                  <p:oleObj name="Equation" r:id="rId1" imgW="24384000" imgH="5791200" progId="">
                    <p:embed/>
                    <p:pic>
                      <p:nvPicPr>
                        <p:cNvPr id="0" name="图片 41984"/>
                        <p:cNvPicPr>
                          <a:picLocks noChangeAspect="1"/>
                        </p:cNvPicPr>
                        <p:nvPr/>
                      </p:nvPicPr>
                      <p:blipFill>
                        <a:blip r:embed="rId2"/>
                        <a:stretch>
                          <a:fillRect/>
                        </a:stretch>
                      </p:blipFill>
                      <p:spPr>
                        <a:xfrm>
                          <a:off x="2832" y="2496"/>
                          <a:ext cx="1056" cy="259"/>
                        </a:xfrm>
                        <a:prstGeom prst="rect">
                          <a:avLst/>
                        </a:prstGeom>
                        <a:noFill/>
                        <a:ln w="9525">
                          <a:noFill/>
                        </a:ln>
                      </p:spPr>
                    </p:pic>
                  </p:oleObj>
                </mc:Fallback>
              </mc:AlternateContent>
            </a:graphicData>
          </a:graphic>
        </p:graphicFrame>
        <p:graphicFrame>
          <p:nvGraphicFramePr>
            <p:cNvPr id="99333" name="Object 5"/>
            <p:cNvGraphicFramePr>
              <a:graphicFrameLocks noChangeAspect="1"/>
            </p:cNvGraphicFramePr>
            <p:nvPr/>
          </p:nvGraphicFramePr>
          <p:xfrm>
            <a:off x="4128" y="2472"/>
            <a:ext cx="1448" cy="294"/>
          </p:xfrm>
          <a:graphic>
            <a:graphicData uri="http://schemas.openxmlformats.org/presentationml/2006/ole">
              <mc:AlternateContent xmlns:mc="http://schemas.openxmlformats.org/markup-compatibility/2006">
                <mc:Choice xmlns:v="urn:schemas-microsoft-com:vml" Requires="v">
                  <p:oleObj spid="_x0000_s41986" name="Equation" r:id="rId3" imgW="39014400" imgH="7924800" progId="">
                    <p:embed/>
                  </p:oleObj>
                </mc:Choice>
                <mc:Fallback>
                  <p:oleObj name="Equation" r:id="rId3" imgW="39014400" imgH="7924800" progId="">
                    <p:embed/>
                    <p:pic>
                      <p:nvPicPr>
                        <p:cNvPr id="0" name="图片 41985"/>
                        <p:cNvPicPr>
                          <a:picLocks noChangeAspect="1"/>
                        </p:cNvPicPr>
                        <p:nvPr/>
                      </p:nvPicPr>
                      <p:blipFill>
                        <a:blip r:embed="rId4"/>
                        <a:stretch>
                          <a:fillRect/>
                        </a:stretch>
                      </p:blipFill>
                      <p:spPr>
                        <a:xfrm>
                          <a:off x="4128" y="2472"/>
                          <a:ext cx="1448" cy="294"/>
                        </a:xfrm>
                        <a:prstGeom prst="rect">
                          <a:avLst/>
                        </a:prstGeom>
                        <a:noFill/>
                        <a:ln w="9525">
                          <a:noFill/>
                        </a:ln>
                      </p:spPr>
                    </p:pic>
                  </p:oleObj>
                </mc:Fallback>
              </mc:AlternateContent>
            </a:graphicData>
          </a:graphic>
        </p:graphicFrame>
      </p:grpSp>
      <p:graphicFrame>
        <p:nvGraphicFramePr>
          <p:cNvPr id="99334" name="Object 6"/>
          <p:cNvGraphicFramePr>
            <a:graphicFrameLocks noChangeAspect="1"/>
          </p:cNvGraphicFramePr>
          <p:nvPr/>
        </p:nvGraphicFramePr>
        <p:xfrm>
          <a:off x="4419600" y="4876800"/>
          <a:ext cx="2743200" cy="493713"/>
        </p:xfrm>
        <a:graphic>
          <a:graphicData uri="http://schemas.openxmlformats.org/presentationml/2006/ole">
            <mc:AlternateContent xmlns:mc="http://schemas.openxmlformats.org/markup-compatibility/2006">
              <mc:Choice xmlns:v="urn:schemas-microsoft-com:vml" Requires="v">
                <p:oleObj spid="_x0000_s41987" name="Equation" r:id="rId5" imgW="31089600" imgH="6096000" progId="">
                  <p:embed/>
                </p:oleObj>
              </mc:Choice>
              <mc:Fallback>
                <p:oleObj name="Equation" r:id="rId5" imgW="31089600" imgH="6096000" progId="">
                  <p:embed/>
                  <p:pic>
                    <p:nvPicPr>
                      <p:cNvPr id="0" name="图片 41986"/>
                      <p:cNvPicPr>
                        <a:picLocks noChangeAspect="1"/>
                      </p:cNvPicPr>
                      <p:nvPr/>
                    </p:nvPicPr>
                    <p:blipFill>
                      <a:blip r:embed="rId6"/>
                      <a:stretch>
                        <a:fillRect/>
                      </a:stretch>
                    </p:blipFill>
                    <p:spPr>
                      <a:xfrm>
                        <a:off x="4419600" y="4876800"/>
                        <a:ext cx="2743200" cy="493713"/>
                      </a:xfrm>
                      <a:prstGeom prst="rect">
                        <a:avLst/>
                      </a:prstGeom>
                      <a:noFill/>
                      <a:ln w="9525">
                        <a:noFill/>
                      </a:ln>
                    </p:spPr>
                  </p:pic>
                </p:oleObj>
              </mc:Fallback>
            </mc:AlternateContent>
          </a:graphicData>
        </a:graphic>
      </p:graphicFrame>
      <p:grpSp>
        <p:nvGrpSpPr>
          <p:cNvPr id="3" name="Group 7"/>
          <p:cNvGrpSpPr/>
          <p:nvPr/>
        </p:nvGrpSpPr>
        <p:grpSpPr bwMode="auto">
          <a:xfrm>
            <a:off x="304800" y="1447800"/>
            <a:ext cx="3886200" cy="2362200"/>
            <a:chOff x="240" y="1104"/>
            <a:chExt cx="2976" cy="1776"/>
          </a:xfrm>
        </p:grpSpPr>
        <p:sp>
          <p:nvSpPr>
            <p:cNvPr id="99336" name="Rectangle 8"/>
            <p:cNvSpPr>
              <a:spLocks noChangeArrowheads="1"/>
            </p:cNvSpPr>
            <p:nvPr/>
          </p:nvSpPr>
          <p:spPr bwMode="auto">
            <a:xfrm>
              <a:off x="240" y="1104"/>
              <a:ext cx="2976" cy="1776"/>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4" name="Group 9"/>
            <p:cNvGrpSpPr/>
            <p:nvPr/>
          </p:nvGrpSpPr>
          <p:grpSpPr bwMode="auto">
            <a:xfrm>
              <a:off x="672" y="1248"/>
              <a:ext cx="2064" cy="337"/>
              <a:chOff x="864" y="1319"/>
              <a:chExt cx="1536" cy="337"/>
            </a:xfrm>
          </p:grpSpPr>
          <p:sp>
            <p:nvSpPr>
              <p:cNvPr id="99338" name="Line 10"/>
              <p:cNvSpPr>
                <a:spLocks noChangeShapeType="1"/>
              </p:cNvSpPr>
              <p:nvPr/>
            </p:nvSpPr>
            <p:spPr bwMode="auto">
              <a:xfrm>
                <a:off x="864" y="1488"/>
                <a:ext cx="1536" cy="0"/>
              </a:xfrm>
              <a:prstGeom prst="line">
                <a:avLst/>
              </a:prstGeom>
              <a:noFill/>
              <a:ln w="12700">
                <a:solidFill>
                  <a:schemeClr val="tx1"/>
                </a:solidFill>
                <a:round/>
              </a:ln>
              <a:effectLst/>
            </p:spPr>
            <p:txBody>
              <a:bodyPr wrap="none"/>
              <a:lstStyle/>
              <a:p>
                <a:endParaRPr lang="zh-CN" altLang="en-US"/>
              </a:p>
            </p:txBody>
          </p:sp>
          <p:sp>
            <p:nvSpPr>
              <p:cNvPr id="99339" name="Freeform 11"/>
              <p:cNvSpPr/>
              <p:nvPr/>
            </p:nvSpPr>
            <p:spPr bwMode="auto">
              <a:xfrm>
                <a:off x="864" y="1319"/>
                <a:ext cx="1536" cy="337"/>
              </a:xfrm>
              <a:custGeom>
                <a:avLst/>
                <a:gdLst/>
                <a:ahLst/>
                <a:cxnLst>
                  <a:cxn ang="0">
                    <a:pos x="0" y="289"/>
                  </a:cxn>
                  <a:cxn ang="0">
                    <a:pos x="184" y="81"/>
                  </a:cxn>
                  <a:cxn ang="0">
                    <a:pos x="384" y="1"/>
                  </a:cxn>
                  <a:cxn ang="0">
                    <a:pos x="572" y="85"/>
                  </a:cxn>
                  <a:cxn ang="0">
                    <a:pos x="768" y="289"/>
                  </a:cxn>
                  <a:cxn ang="0">
                    <a:pos x="932" y="469"/>
                  </a:cxn>
                  <a:cxn ang="0">
                    <a:pos x="1152" y="577"/>
                  </a:cxn>
                  <a:cxn ang="0">
                    <a:pos x="1348" y="497"/>
                  </a:cxn>
                  <a:cxn ang="0">
                    <a:pos x="1536" y="289"/>
                  </a:cxn>
                </a:cxnLst>
                <a:rect l="0" t="0" r="r" b="b"/>
                <a:pathLst>
                  <a:path w="1536" h="582">
                    <a:moveTo>
                      <a:pt x="0" y="289"/>
                    </a:moveTo>
                    <a:cubicBezTo>
                      <a:pt x="31" y="254"/>
                      <a:pt x="120" y="129"/>
                      <a:pt x="184" y="81"/>
                    </a:cubicBezTo>
                    <a:cubicBezTo>
                      <a:pt x="248" y="33"/>
                      <a:pt x="319" y="0"/>
                      <a:pt x="384" y="1"/>
                    </a:cubicBezTo>
                    <a:cubicBezTo>
                      <a:pt x="449" y="2"/>
                      <a:pt x="508" y="37"/>
                      <a:pt x="572" y="85"/>
                    </a:cubicBezTo>
                    <a:cubicBezTo>
                      <a:pt x="636" y="133"/>
                      <a:pt x="708" y="225"/>
                      <a:pt x="768" y="289"/>
                    </a:cubicBezTo>
                    <a:cubicBezTo>
                      <a:pt x="828" y="353"/>
                      <a:pt x="868" y="421"/>
                      <a:pt x="932" y="469"/>
                    </a:cubicBezTo>
                    <a:cubicBezTo>
                      <a:pt x="996" y="517"/>
                      <a:pt x="1083" y="572"/>
                      <a:pt x="1152" y="577"/>
                    </a:cubicBezTo>
                    <a:cubicBezTo>
                      <a:pt x="1221" y="582"/>
                      <a:pt x="1284" y="545"/>
                      <a:pt x="1348" y="497"/>
                    </a:cubicBezTo>
                    <a:cubicBezTo>
                      <a:pt x="1412" y="449"/>
                      <a:pt x="1497" y="332"/>
                      <a:pt x="1536" y="289"/>
                    </a:cubicBezTo>
                  </a:path>
                </a:pathLst>
              </a:custGeom>
              <a:noFill/>
              <a:ln w="19050" cmpd="sng">
                <a:solidFill>
                  <a:srgbClr val="0000FF"/>
                </a:solidFill>
                <a:round/>
              </a:ln>
              <a:effectLst/>
            </p:spPr>
            <p:txBody>
              <a:bodyPr wrap="none"/>
              <a:lstStyle/>
              <a:p>
                <a:endParaRPr lang="zh-CN" altLang="en-US"/>
              </a:p>
            </p:txBody>
          </p:sp>
          <p:sp>
            <p:nvSpPr>
              <p:cNvPr id="99340" name="Freeform 12"/>
              <p:cNvSpPr/>
              <p:nvPr/>
            </p:nvSpPr>
            <p:spPr bwMode="auto">
              <a:xfrm flipV="1">
                <a:off x="864" y="1320"/>
                <a:ext cx="1536" cy="312"/>
              </a:xfrm>
              <a:custGeom>
                <a:avLst/>
                <a:gdLst/>
                <a:ahLst/>
                <a:cxnLst>
                  <a:cxn ang="0">
                    <a:pos x="0" y="289"/>
                  </a:cxn>
                  <a:cxn ang="0">
                    <a:pos x="184" y="81"/>
                  </a:cxn>
                  <a:cxn ang="0">
                    <a:pos x="384" y="1"/>
                  </a:cxn>
                  <a:cxn ang="0">
                    <a:pos x="572" y="85"/>
                  </a:cxn>
                  <a:cxn ang="0">
                    <a:pos x="768" y="289"/>
                  </a:cxn>
                  <a:cxn ang="0">
                    <a:pos x="932" y="469"/>
                  </a:cxn>
                  <a:cxn ang="0">
                    <a:pos x="1152" y="577"/>
                  </a:cxn>
                  <a:cxn ang="0">
                    <a:pos x="1348" y="497"/>
                  </a:cxn>
                  <a:cxn ang="0">
                    <a:pos x="1536" y="289"/>
                  </a:cxn>
                </a:cxnLst>
                <a:rect l="0" t="0" r="r" b="b"/>
                <a:pathLst>
                  <a:path w="1536" h="582">
                    <a:moveTo>
                      <a:pt x="0" y="289"/>
                    </a:moveTo>
                    <a:cubicBezTo>
                      <a:pt x="31" y="254"/>
                      <a:pt x="120" y="129"/>
                      <a:pt x="184" y="81"/>
                    </a:cubicBezTo>
                    <a:cubicBezTo>
                      <a:pt x="248" y="33"/>
                      <a:pt x="319" y="0"/>
                      <a:pt x="384" y="1"/>
                    </a:cubicBezTo>
                    <a:cubicBezTo>
                      <a:pt x="449" y="2"/>
                      <a:pt x="508" y="37"/>
                      <a:pt x="572" y="85"/>
                    </a:cubicBezTo>
                    <a:cubicBezTo>
                      <a:pt x="636" y="133"/>
                      <a:pt x="708" y="225"/>
                      <a:pt x="768" y="289"/>
                    </a:cubicBezTo>
                    <a:cubicBezTo>
                      <a:pt x="828" y="353"/>
                      <a:pt x="868" y="421"/>
                      <a:pt x="932" y="469"/>
                    </a:cubicBezTo>
                    <a:cubicBezTo>
                      <a:pt x="996" y="517"/>
                      <a:pt x="1083" y="572"/>
                      <a:pt x="1152" y="577"/>
                    </a:cubicBezTo>
                    <a:cubicBezTo>
                      <a:pt x="1221" y="582"/>
                      <a:pt x="1284" y="545"/>
                      <a:pt x="1348" y="497"/>
                    </a:cubicBezTo>
                    <a:cubicBezTo>
                      <a:pt x="1412" y="449"/>
                      <a:pt x="1497" y="332"/>
                      <a:pt x="1536" y="289"/>
                    </a:cubicBezTo>
                  </a:path>
                </a:pathLst>
              </a:custGeom>
              <a:noFill/>
              <a:ln w="19050" cap="flat" cmpd="sng">
                <a:solidFill>
                  <a:srgbClr val="0000FF"/>
                </a:solidFill>
                <a:prstDash val="dash"/>
                <a:round/>
              </a:ln>
              <a:effectLst/>
            </p:spPr>
            <p:txBody>
              <a:bodyPr wrap="none"/>
              <a:lstStyle/>
              <a:p>
                <a:endParaRPr lang="zh-CN" altLang="en-US"/>
              </a:p>
            </p:txBody>
          </p:sp>
        </p:grpSp>
        <p:grpSp>
          <p:nvGrpSpPr>
            <p:cNvPr id="5" name="Group 13"/>
            <p:cNvGrpSpPr/>
            <p:nvPr/>
          </p:nvGrpSpPr>
          <p:grpSpPr bwMode="auto">
            <a:xfrm>
              <a:off x="1920" y="1776"/>
              <a:ext cx="1152" cy="960"/>
              <a:chOff x="1392" y="1872"/>
              <a:chExt cx="1152" cy="960"/>
            </a:xfrm>
          </p:grpSpPr>
          <p:sp>
            <p:nvSpPr>
              <p:cNvPr id="99342" name="Oval 14"/>
              <p:cNvSpPr>
                <a:spLocks noChangeArrowheads="1"/>
              </p:cNvSpPr>
              <p:nvPr/>
            </p:nvSpPr>
            <p:spPr bwMode="auto">
              <a:xfrm>
                <a:off x="1488" y="1872"/>
                <a:ext cx="960" cy="960"/>
              </a:xfrm>
              <a:prstGeom prst="ellipse">
                <a:avLst/>
              </a:prstGeom>
              <a:noFill/>
              <a:ln w="12700">
                <a:solidFill>
                  <a:schemeClr val="tx1"/>
                </a:solidFill>
                <a:round/>
              </a:ln>
              <a:effectLst/>
            </p:spPr>
            <p:txBody>
              <a:bodyPr wrap="none" anchor="ctr"/>
              <a:lstStyle/>
              <a:p>
                <a:endParaRPr lang="zh-CN" altLang="en-US"/>
              </a:p>
            </p:txBody>
          </p:sp>
          <p:sp>
            <p:nvSpPr>
              <p:cNvPr id="99343" name="Oval 15"/>
              <p:cNvSpPr>
                <a:spLocks noChangeArrowheads="1"/>
              </p:cNvSpPr>
              <p:nvPr/>
            </p:nvSpPr>
            <p:spPr bwMode="auto">
              <a:xfrm>
                <a:off x="1584" y="1872"/>
                <a:ext cx="960" cy="960"/>
              </a:xfrm>
              <a:prstGeom prst="ellipse">
                <a:avLst/>
              </a:prstGeom>
              <a:noFill/>
              <a:ln w="19050">
                <a:solidFill>
                  <a:srgbClr val="0000FF"/>
                </a:solidFill>
                <a:prstDash val="dash"/>
                <a:round/>
              </a:ln>
              <a:effectLst/>
            </p:spPr>
            <p:txBody>
              <a:bodyPr wrap="none" anchor="ctr"/>
              <a:lstStyle/>
              <a:p>
                <a:endParaRPr lang="zh-CN" altLang="en-US"/>
              </a:p>
            </p:txBody>
          </p:sp>
          <p:sp>
            <p:nvSpPr>
              <p:cNvPr id="99344" name="Oval 16"/>
              <p:cNvSpPr>
                <a:spLocks noChangeArrowheads="1"/>
              </p:cNvSpPr>
              <p:nvPr/>
            </p:nvSpPr>
            <p:spPr bwMode="auto">
              <a:xfrm>
                <a:off x="1392" y="1872"/>
                <a:ext cx="960" cy="960"/>
              </a:xfrm>
              <a:prstGeom prst="ellipse">
                <a:avLst/>
              </a:prstGeom>
              <a:noFill/>
              <a:ln w="19050">
                <a:solidFill>
                  <a:srgbClr val="0000FF"/>
                </a:solidFill>
                <a:round/>
              </a:ln>
              <a:effectLst/>
            </p:spPr>
            <p:txBody>
              <a:bodyPr wrap="none" anchor="ctr"/>
              <a:lstStyle/>
              <a:p>
                <a:endParaRPr lang="zh-CN" altLang="en-US"/>
              </a:p>
            </p:txBody>
          </p:sp>
        </p:grpSp>
        <p:grpSp>
          <p:nvGrpSpPr>
            <p:cNvPr id="6" name="Group 17"/>
            <p:cNvGrpSpPr/>
            <p:nvPr/>
          </p:nvGrpSpPr>
          <p:grpSpPr bwMode="auto">
            <a:xfrm>
              <a:off x="480" y="1824"/>
              <a:ext cx="1152" cy="1056"/>
              <a:chOff x="480" y="1824"/>
              <a:chExt cx="1152" cy="1056"/>
            </a:xfrm>
          </p:grpSpPr>
          <p:sp>
            <p:nvSpPr>
              <p:cNvPr id="99346" name="AutoShape 18"/>
              <p:cNvSpPr>
                <a:spLocks noChangeArrowheads="1"/>
              </p:cNvSpPr>
              <p:nvPr/>
            </p:nvSpPr>
            <p:spPr bwMode="auto">
              <a:xfrm>
                <a:off x="480" y="1824"/>
                <a:ext cx="1152" cy="1056"/>
              </a:xfrm>
              <a:custGeom>
                <a:avLst/>
                <a:gdLst>
                  <a:gd name="G0" fmla="+- 757 0 0"/>
                  <a:gd name="G1" fmla="+- 9653230 0 0"/>
                  <a:gd name="G2" fmla="+- 0 0 9653230"/>
                  <a:gd name="T0" fmla="*/ 0 256 1"/>
                  <a:gd name="T1" fmla="*/ 180 256 1"/>
                  <a:gd name="G3" fmla="+- 9653230 T0 T1"/>
                  <a:gd name="T2" fmla="*/ 0 256 1"/>
                  <a:gd name="T3" fmla="*/ 90 256 1"/>
                  <a:gd name="G4" fmla="+- 9653230 T2 T3"/>
                  <a:gd name="G5" fmla="*/ G4 2 1"/>
                  <a:gd name="T4" fmla="*/ 90 256 1"/>
                  <a:gd name="T5" fmla="*/ 0 256 1"/>
                  <a:gd name="G6" fmla="+- 9653230 T4 T5"/>
                  <a:gd name="G7" fmla="*/ G6 2 1"/>
                  <a:gd name="G8" fmla="abs 965323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57"/>
                  <a:gd name="G18" fmla="*/ 757 1 2"/>
                  <a:gd name="G19" fmla="+- G18 5400 0"/>
                  <a:gd name="G20" fmla="cos G19 9653230"/>
                  <a:gd name="G21" fmla="sin G19 9653230"/>
                  <a:gd name="G22" fmla="+- G20 10800 0"/>
                  <a:gd name="G23" fmla="+- G21 10800 0"/>
                  <a:gd name="G24" fmla="+- 10800 0 G20"/>
                  <a:gd name="G25" fmla="+- 757 10800 0"/>
                  <a:gd name="G26" fmla="?: G9 G17 G25"/>
                  <a:gd name="G27" fmla="?: G9 0 21600"/>
                  <a:gd name="G28" fmla="cos 10800 9653230"/>
                  <a:gd name="G29" fmla="sin 10800 9653230"/>
                  <a:gd name="G30" fmla="sin 757 9653230"/>
                  <a:gd name="G31" fmla="+- G28 10800 0"/>
                  <a:gd name="G32" fmla="+- G29 10800 0"/>
                  <a:gd name="G33" fmla="+- G30 10800 0"/>
                  <a:gd name="G34" fmla="?: G4 0 G31"/>
                  <a:gd name="G35" fmla="?: 9653230 G34 0"/>
                  <a:gd name="G36" fmla="?: G6 G35 G31"/>
                  <a:gd name="G37" fmla="+- 21600 0 G36"/>
                  <a:gd name="G38" fmla="?: G4 0 G33"/>
                  <a:gd name="G39" fmla="?: 9653230 G38 G32"/>
                  <a:gd name="G40" fmla="?: G6 G39 0"/>
                  <a:gd name="G41" fmla="?: G4 G32 21600"/>
                  <a:gd name="G42" fmla="?: G6 G41 G33"/>
                  <a:gd name="T12" fmla="*/ 10800 w 21600"/>
                  <a:gd name="T13" fmla="*/ 0 h 21600"/>
                  <a:gd name="T14" fmla="*/ 5937 w 21600"/>
                  <a:gd name="T15" fmla="*/ 13922 h 21600"/>
                  <a:gd name="T16" fmla="*/ 10800 w 21600"/>
                  <a:gd name="T17" fmla="*/ 10043 h 21600"/>
                  <a:gd name="T18" fmla="*/ 15663 w 21600"/>
                  <a:gd name="T19" fmla="*/ 1392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163" y="11208"/>
                    </a:moveTo>
                    <a:cubicBezTo>
                      <a:pt x="10084" y="11086"/>
                      <a:pt x="10043" y="10945"/>
                      <a:pt x="10043" y="10800"/>
                    </a:cubicBezTo>
                    <a:cubicBezTo>
                      <a:pt x="10043" y="10381"/>
                      <a:pt x="10381" y="10043"/>
                      <a:pt x="10800" y="10043"/>
                    </a:cubicBezTo>
                    <a:cubicBezTo>
                      <a:pt x="11218" y="10043"/>
                      <a:pt x="11557" y="10381"/>
                      <a:pt x="11557" y="10800"/>
                    </a:cubicBezTo>
                    <a:cubicBezTo>
                      <a:pt x="11557" y="10945"/>
                      <a:pt x="11515" y="11086"/>
                      <a:pt x="11436" y="11208"/>
                    </a:cubicBezTo>
                    <a:lnTo>
                      <a:pt x="19887" y="16635"/>
                    </a:lnTo>
                    <a:cubicBezTo>
                      <a:pt x="21005" y="14894"/>
                      <a:pt x="21600" y="12868"/>
                      <a:pt x="21600" y="10800"/>
                    </a:cubicBezTo>
                    <a:cubicBezTo>
                      <a:pt x="21600" y="4835"/>
                      <a:pt x="16764" y="0"/>
                      <a:pt x="10800" y="0"/>
                    </a:cubicBezTo>
                    <a:cubicBezTo>
                      <a:pt x="4835" y="0"/>
                      <a:pt x="0" y="4835"/>
                      <a:pt x="0" y="10800"/>
                    </a:cubicBezTo>
                    <a:cubicBezTo>
                      <a:pt x="-1" y="12868"/>
                      <a:pt x="594" y="14894"/>
                      <a:pt x="1712" y="16635"/>
                    </a:cubicBezTo>
                    <a:close/>
                  </a:path>
                </a:pathLst>
              </a:custGeom>
              <a:noFill/>
              <a:ln w="12700">
                <a:solidFill>
                  <a:schemeClr val="tx1"/>
                </a:solidFill>
                <a:miter lim="800000"/>
              </a:ln>
              <a:effectLst/>
            </p:spPr>
            <p:txBody>
              <a:bodyPr wrap="none" anchor="ctr"/>
              <a:lstStyle/>
              <a:p>
                <a:endParaRPr lang="zh-CN" altLang="en-US"/>
              </a:p>
            </p:txBody>
          </p:sp>
          <p:sp>
            <p:nvSpPr>
              <p:cNvPr id="99347" name="Rectangle 19"/>
              <p:cNvSpPr>
                <a:spLocks noChangeArrowheads="1"/>
              </p:cNvSpPr>
              <p:nvPr/>
            </p:nvSpPr>
            <p:spPr bwMode="auto">
              <a:xfrm>
                <a:off x="576" y="2256"/>
                <a:ext cx="960" cy="432"/>
              </a:xfrm>
              <a:prstGeom prst="rect">
                <a:avLst/>
              </a:prstGeom>
              <a:solidFill>
                <a:schemeClr val="bg1"/>
              </a:solidFill>
              <a:ln w="9525">
                <a:noFill/>
                <a:miter lim="800000"/>
              </a:ln>
              <a:effectLst/>
            </p:spPr>
            <p:txBody>
              <a:bodyPr wrap="none" anchor="ctr"/>
              <a:lstStyle/>
              <a:p>
                <a:endParaRPr lang="zh-CN" altLang="en-US"/>
              </a:p>
            </p:txBody>
          </p:sp>
        </p:grpSp>
        <p:grpSp>
          <p:nvGrpSpPr>
            <p:cNvPr id="7" name="Group 20"/>
            <p:cNvGrpSpPr/>
            <p:nvPr/>
          </p:nvGrpSpPr>
          <p:grpSpPr bwMode="auto">
            <a:xfrm>
              <a:off x="392" y="1782"/>
              <a:ext cx="1321" cy="862"/>
              <a:chOff x="392" y="1782"/>
              <a:chExt cx="1321" cy="862"/>
            </a:xfrm>
          </p:grpSpPr>
          <p:sp>
            <p:nvSpPr>
              <p:cNvPr id="99349" name="Freeform 21"/>
              <p:cNvSpPr/>
              <p:nvPr/>
            </p:nvSpPr>
            <p:spPr bwMode="auto">
              <a:xfrm>
                <a:off x="544" y="1788"/>
                <a:ext cx="1169" cy="852"/>
              </a:xfrm>
              <a:custGeom>
                <a:avLst/>
                <a:gdLst/>
                <a:ahLst/>
                <a:cxnLst>
                  <a:cxn ang="0">
                    <a:pos x="32" y="852"/>
                  </a:cxn>
                  <a:cxn ang="0">
                    <a:pos x="8" y="584"/>
                  </a:cxn>
                  <a:cxn ang="0">
                    <a:pos x="80" y="340"/>
                  </a:cxn>
                  <a:cxn ang="0">
                    <a:pos x="240" y="156"/>
                  </a:cxn>
                  <a:cxn ang="0">
                    <a:pos x="512" y="36"/>
                  </a:cxn>
                  <a:cxn ang="0">
                    <a:pos x="768" y="8"/>
                  </a:cxn>
                  <a:cxn ang="0">
                    <a:pos x="968" y="84"/>
                  </a:cxn>
                  <a:cxn ang="0">
                    <a:pos x="1108" y="228"/>
                  </a:cxn>
                  <a:cxn ang="0">
                    <a:pos x="1168" y="456"/>
                  </a:cxn>
                  <a:cxn ang="0">
                    <a:pos x="1104" y="704"/>
                  </a:cxn>
                  <a:cxn ang="0">
                    <a:pos x="992" y="852"/>
                  </a:cxn>
                </a:cxnLst>
                <a:rect l="0" t="0" r="r" b="b"/>
                <a:pathLst>
                  <a:path w="1169" h="852">
                    <a:moveTo>
                      <a:pt x="32" y="852"/>
                    </a:moveTo>
                    <a:cubicBezTo>
                      <a:pt x="28" y="807"/>
                      <a:pt x="0" y="669"/>
                      <a:pt x="8" y="584"/>
                    </a:cubicBezTo>
                    <a:cubicBezTo>
                      <a:pt x="16" y="499"/>
                      <a:pt x="41" y="411"/>
                      <a:pt x="80" y="340"/>
                    </a:cubicBezTo>
                    <a:cubicBezTo>
                      <a:pt x="119" y="269"/>
                      <a:pt x="168" y="207"/>
                      <a:pt x="240" y="156"/>
                    </a:cubicBezTo>
                    <a:cubicBezTo>
                      <a:pt x="312" y="105"/>
                      <a:pt x="424" y="61"/>
                      <a:pt x="512" y="36"/>
                    </a:cubicBezTo>
                    <a:cubicBezTo>
                      <a:pt x="600" y="11"/>
                      <a:pt x="692" y="0"/>
                      <a:pt x="768" y="8"/>
                    </a:cubicBezTo>
                    <a:cubicBezTo>
                      <a:pt x="844" y="16"/>
                      <a:pt x="911" y="47"/>
                      <a:pt x="968" y="84"/>
                    </a:cubicBezTo>
                    <a:cubicBezTo>
                      <a:pt x="1025" y="121"/>
                      <a:pt x="1075" y="166"/>
                      <a:pt x="1108" y="228"/>
                    </a:cubicBezTo>
                    <a:cubicBezTo>
                      <a:pt x="1141" y="290"/>
                      <a:pt x="1169" y="377"/>
                      <a:pt x="1168" y="456"/>
                    </a:cubicBezTo>
                    <a:cubicBezTo>
                      <a:pt x="1167" y="535"/>
                      <a:pt x="1133" y="638"/>
                      <a:pt x="1104" y="704"/>
                    </a:cubicBezTo>
                    <a:cubicBezTo>
                      <a:pt x="1075" y="770"/>
                      <a:pt x="1015" y="821"/>
                      <a:pt x="992" y="852"/>
                    </a:cubicBezTo>
                  </a:path>
                </a:pathLst>
              </a:custGeom>
              <a:noFill/>
              <a:ln w="19050" cap="flat" cmpd="sng">
                <a:solidFill>
                  <a:srgbClr val="0000FF"/>
                </a:solidFill>
                <a:prstDash val="dash"/>
                <a:round/>
              </a:ln>
              <a:effectLst/>
            </p:spPr>
            <p:txBody>
              <a:bodyPr wrap="none"/>
              <a:lstStyle/>
              <a:p>
                <a:endParaRPr lang="zh-CN" altLang="en-US"/>
              </a:p>
            </p:txBody>
          </p:sp>
          <p:sp>
            <p:nvSpPr>
              <p:cNvPr id="99350" name="Freeform 22"/>
              <p:cNvSpPr/>
              <p:nvPr/>
            </p:nvSpPr>
            <p:spPr bwMode="auto">
              <a:xfrm>
                <a:off x="392" y="1782"/>
                <a:ext cx="1173" cy="862"/>
              </a:xfrm>
              <a:custGeom>
                <a:avLst/>
                <a:gdLst/>
                <a:ahLst/>
                <a:cxnLst>
                  <a:cxn ang="0">
                    <a:pos x="180" y="862"/>
                  </a:cxn>
                  <a:cxn ang="0">
                    <a:pos x="20" y="590"/>
                  </a:cxn>
                  <a:cxn ang="0">
                    <a:pos x="60" y="246"/>
                  </a:cxn>
                  <a:cxn ang="0">
                    <a:pos x="344" y="34"/>
                  </a:cxn>
                  <a:cxn ang="0">
                    <a:pos x="684" y="42"/>
                  </a:cxn>
                  <a:cxn ang="0">
                    <a:pos x="880" y="114"/>
                  </a:cxn>
                  <a:cxn ang="0">
                    <a:pos x="1000" y="206"/>
                  </a:cxn>
                  <a:cxn ang="0">
                    <a:pos x="1084" y="326"/>
                  </a:cxn>
                  <a:cxn ang="0">
                    <a:pos x="1148" y="490"/>
                  </a:cxn>
                  <a:cxn ang="0">
                    <a:pos x="1172" y="658"/>
                  </a:cxn>
                  <a:cxn ang="0">
                    <a:pos x="1152" y="854"/>
                  </a:cxn>
                </a:cxnLst>
                <a:rect l="0" t="0" r="r" b="b"/>
                <a:pathLst>
                  <a:path w="1173" h="862">
                    <a:moveTo>
                      <a:pt x="180" y="862"/>
                    </a:moveTo>
                    <a:cubicBezTo>
                      <a:pt x="153" y="817"/>
                      <a:pt x="40" y="693"/>
                      <a:pt x="20" y="590"/>
                    </a:cubicBezTo>
                    <a:cubicBezTo>
                      <a:pt x="0" y="487"/>
                      <a:pt x="6" y="339"/>
                      <a:pt x="60" y="246"/>
                    </a:cubicBezTo>
                    <a:cubicBezTo>
                      <a:pt x="114" y="153"/>
                      <a:pt x="240" y="68"/>
                      <a:pt x="344" y="34"/>
                    </a:cubicBezTo>
                    <a:cubicBezTo>
                      <a:pt x="448" y="0"/>
                      <a:pt x="595" y="29"/>
                      <a:pt x="684" y="42"/>
                    </a:cubicBezTo>
                    <a:cubicBezTo>
                      <a:pt x="773" y="55"/>
                      <a:pt x="827" y="87"/>
                      <a:pt x="880" y="114"/>
                    </a:cubicBezTo>
                    <a:cubicBezTo>
                      <a:pt x="933" y="141"/>
                      <a:pt x="966" y="171"/>
                      <a:pt x="1000" y="206"/>
                    </a:cubicBezTo>
                    <a:cubicBezTo>
                      <a:pt x="1034" y="241"/>
                      <a:pt x="1059" y="279"/>
                      <a:pt x="1084" y="326"/>
                    </a:cubicBezTo>
                    <a:cubicBezTo>
                      <a:pt x="1109" y="373"/>
                      <a:pt x="1133" y="435"/>
                      <a:pt x="1148" y="490"/>
                    </a:cubicBezTo>
                    <a:cubicBezTo>
                      <a:pt x="1163" y="545"/>
                      <a:pt x="1171" y="597"/>
                      <a:pt x="1172" y="658"/>
                    </a:cubicBezTo>
                    <a:cubicBezTo>
                      <a:pt x="1173" y="719"/>
                      <a:pt x="1156" y="813"/>
                      <a:pt x="1152" y="854"/>
                    </a:cubicBezTo>
                  </a:path>
                </a:pathLst>
              </a:custGeom>
              <a:noFill/>
              <a:ln w="19050" cap="flat" cmpd="sng">
                <a:solidFill>
                  <a:srgbClr val="0000FF"/>
                </a:solidFill>
                <a:prstDash val="solid"/>
                <a:round/>
              </a:ln>
              <a:effectLst/>
            </p:spPr>
            <p:txBody>
              <a:bodyPr wrap="none"/>
              <a:lstStyle/>
              <a:p>
                <a:endParaRPr lang="zh-CN" altLang="en-US"/>
              </a:p>
            </p:txBody>
          </p:sp>
        </p:grpSp>
      </p:grpSp>
      <p:sp>
        <p:nvSpPr>
          <p:cNvPr id="99351" name="Text Box 23"/>
          <p:cNvSpPr txBox="1">
            <a:spLocks noChangeArrowheads="1"/>
          </p:cNvSpPr>
          <p:nvPr/>
        </p:nvSpPr>
        <p:spPr bwMode="auto">
          <a:xfrm>
            <a:off x="4419600" y="1179493"/>
            <a:ext cx="4724400" cy="954107"/>
          </a:xfrm>
          <a:prstGeom prst="rect">
            <a:avLst/>
          </a:prstGeom>
          <a:noFill/>
          <a:ln w="9525">
            <a:noFill/>
            <a:miter lim="800000"/>
          </a:ln>
          <a:effectLst/>
        </p:spPr>
        <p:txBody>
          <a:bodyPr>
            <a:spAutoFit/>
          </a:bodyPr>
          <a:lstStyle/>
          <a:p>
            <a:pPr>
              <a:spcBef>
                <a:spcPct val="50000"/>
              </a:spcBef>
            </a:pP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两端固定的弦，若其长度等于波长则可形成稳定的驻波</a:t>
            </a:r>
            <a:r>
              <a:rPr lang="en-US" altLang="zh-CN" sz="2800" dirty="0">
                <a:solidFill>
                  <a:srgbClr val="1C1C1C"/>
                </a:solidFill>
                <a:latin typeface="黑体" panose="02010609060101010101" pitchFamily="49" charset="-122"/>
                <a:ea typeface="黑体" panose="02010609060101010101" pitchFamily="49" charset="-122"/>
              </a:rPr>
              <a:t>.</a:t>
            </a:r>
            <a:endParaRPr lang="en-US" altLang="zh-CN" sz="2800" dirty="0">
              <a:solidFill>
                <a:srgbClr val="1C1C1C"/>
              </a:solidFill>
              <a:latin typeface="黑体" panose="02010609060101010101" pitchFamily="49" charset="-122"/>
              <a:ea typeface="黑体" panose="02010609060101010101" pitchFamily="49" charset="-122"/>
            </a:endParaRPr>
          </a:p>
        </p:txBody>
      </p:sp>
      <p:grpSp>
        <p:nvGrpSpPr>
          <p:cNvPr id="8" name="Group 24"/>
          <p:cNvGrpSpPr/>
          <p:nvPr/>
        </p:nvGrpSpPr>
        <p:grpSpPr bwMode="auto">
          <a:xfrm>
            <a:off x="4419600" y="2460625"/>
            <a:ext cx="4191000" cy="968375"/>
            <a:chOff x="2736" y="1824"/>
            <a:chExt cx="2640" cy="610"/>
          </a:xfrm>
        </p:grpSpPr>
        <p:graphicFrame>
          <p:nvGraphicFramePr>
            <p:cNvPr id="99353" name="Object 25"/>
            <p:cNvGraphicFramePr>
              <a:graphicFrameLocks noChangeAspect="1"/>
            </p:cNvGraphicFramePr>
            <p:nvPr/>
          </p:nvGraphicFramePr>
          <p:xfrm>
            <a:off x="3744" y="2160"/>
            <a:ext cx="864" cy="274"/>
          </p:xfrm>
          <a:graphic>
            <a:graphicData uri="http://schemas.openxmlformats.org/presentationml/2006/ole">
              <mc:AlternateContent xmlns:mc="http://schemas.openxmlformats.org/markup-compatibility/2006">
                <mc:Choice xmlns:v="urn:schemas-microsoft-com:vml" Requires="v">
                  <p:oleObj spid="_x0000_s41988" name="Equation" r:id="rId7" imgW="21336000" imgH="5791200" progId="">
                    <p:embed/>
                  </p:oleObj>
                </mc:Choice>
                <mc:Fallback>
                  <p:oleObj name="Equation" r:id="rId7" imgW="21336000" imgH="5791200" progId="">
                    <p:embed/>
                    <p:pic>
                      <p:nvPicPr>
                        <p:cNvPr id="0" name="图片 41987"/>
                        <p:cNvPicPr>
                          <a:picLocks noChangeAspect="1"/>
                        </p:cNvPicPr>
                        <p:nvPr/>
                      </p:nvPicPr>
                      <p:blipFill>
                        <a:blip r:embed="rId8"/>
                        <a:stretch>
                          <a:fillRect/>
                        </a:stretch>
                      </p:blipFill>
                      <p:spPr>
                        <a:xfrm>
                          <a:off x="3744" y="2160"/>
                          <a:ext cx="864" cy="274"/>
                        </a:xfrm>
                        <a:prstGeom prst="rect">
                          <a:avLst/>
                        </a:prstGeom>
                        <a:noFill/>
                        <a:ln w="9525">
                          <a:noFill/>
                        </a:ln>
                      </p:spPr>
                    </p:pic>
                  </p:oleObj>
                </mc:Fallback>
              </mc:AlternateContent>
            </a:graphicData>
          </a:graphic>
        </p:graphicFrame>
        <p:sp>
          <p:nvSpPr>
            <p:cNvPr id="99354" name="Text Box 26"/>
            <p:cNvSpPr txBox="1">
              <a:spLocks noChangeArrowheads="1"/>
            </p:cNvSpPr>
            <p:nvPr/>
          </p:nvSpPr>
          <p:spPr bwMode="auto">
            <a:xfrm>
              <a:off x="2736" y="1824"/>
              <a:ext cx="2640" cy="327"/>
            </a:xfrm>
            <a:prstGeom prst="rect">
              <a:avLst/>
            </a:prstGeom>
            <a:noFill/>
            <a:ln w="9525">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49" charset="-122"/>
                  <a:ea typeface="黑体" panose="02010609060101010101" pitchFamily="49" charset="-122"/>
                </a:rPr>
                <a:t>将弦弯曲成圆时</a:t>
              </a:r>
              <a:endParaRPr lang="zh-CN" altLang="en-US" sz="2800" dirty="0">
                <a:solidFill>
                  <a:srgbClr val="1C1C1C"/>
                </a:solidFill>
                <a:latin typeface="黑体" panose="02010609060101010101" pitchFamily="49" charset="-122"/>
                <a:ea typeface="黑体" panose="02010609060101010101" pitchFamily="49" charset="-122"/>
              </a:endParaRPr>
            </a:p>
          </p:txBody>
        </p:sp>
      </p:grpSp>
      <p:grpSp>
        <p:nvGrpSpPr>
          <p:cNvPr id="9" name="Group 27"/>
          <p:cNvGrpSpPr/>
          <p:nvPr/>
        </p:nvGrpSpPr>
        <p:grpSpPr bwMode="auto">
          <a:xfrm>
            <a:off x="2743200" y="3962400"/>
            <a:ext cx="5970588" cy="1066800"/>
            <a:chOff x="1728" y="2544"/>
            <a:chExt cx="3761" cy="672"/>
          </a:xfrm>
        </p:grpSpPr>
        <p:graphicFrame>
          <p:nvGraphicFramePr>
            <p:cNvPr id="99356" name="Object 28"/>
            <p:cNvGraphicFramePr>
              <a:graphicFrameLocks noChangeAspect="1"/>
            </p:cNvGraphicFramePr>
            <p:nvPr/>
          </p:nvGraphicFramePr>
          <p:xfrm>
            <a:off x="4656" y="2544"/>
            <a:ext cx="833" cy="672"/>
          </p:xfrm>
          <a:graphic>
            <a:graphicData uri="http://schemas.openxmlformats.org/presentationml/2006/ole">
              <mc:AlternateContent xmlns:mc="http://schemas.openxmlformats.org/markup-compatibility/2006">
                <mc:Choice xmlns:v="urn:schemas-microsoft-com:vml" Requires="v">
                  <p:oleObj spid="_x0000_s41989" name="Equation" r:id="rId9" imgW="18897600" imgH="14630400" progId="">
                    <p:embed/>
                  </p:oleObj>
                </mc:Choice>
                <mc:Fallback>
                  <p:oleObj name="Equation" r:id="rId9" imgW="18897600" imgH="14630400" progId="">
                    <p:embed/>
                    <p:pic>
                      <p:nvPicPr>
                        <p:cNvPr id="0" name="图片 41988"/>
                        <p:cNvPicPr>
                          <a:picLocks noChangeAspect="1"/>
                        </p:cNvPicPr>
                        <p:nvPr/>
                      </p:nvPicPr>
                      <p:blipFill>
                        <a:blip r:embed="rId10"/>
                        <a:stretch>
                          <a:fillRect/>
                        </a:stretch>
                      </p:blipFill>
                      <p:spPr>
                        <a:xfrm>
                          <a:off x="4656" y="2544"/>
                          <a:ext cx="833" cy="672"/>
                        </a:xfrm>
                        <a:prstGeom prst="rect">
                          <a:avLst/>
                        </a:prstGeom>
                        <a:noFill/>
                        <a:ln w="9525">
                          <a:noFill/>
                        </a:ln>
                      </p:spPr>
                    </p:pic>
                  </p:oleObj>
                </mc:Fallback>
              </mc:AlternateContent>
            </a:graphicData>
          </a:graphic>
        </p:graphicFrame>
        <p:sp>
          <p:nvSpPr>
            <p:cNvPr id="99357" name="Rectangle 29"/>
            <p:cNvSpPr>
              <a:spLocks noChangeArrowheads="1"/>
            </p:cNvSpPr>
            <p:nvPr/>
          </p:nvSpPr>
          <p:spPr bwMode="auto">
            <a:xfrm>
              <a:off x="1728" y="2688"/>
              <a:ext cx="3024" cy="327"/>
            </a:xfrm>
            <a:prstGeom prst="rect">
              <a:avLst/>
            </a:prstGeom>
            <a:noFill/>
            <a:ln w="9525">
              <a:noFill/>
              <a:miter lim="800000"/>
            </a:ln>
            <a:effectLst/>
          </p:spPr>
          <p:txBody>
            <a:bodyPr>
              <a:spAutoFit/>
            </a:bodyPr>
            <a:lstStyle/>
            <a:p>
              <a:r>
                <a:rPr lang="zh-CN" altLang="en-US" sz="2800" dirty="0">
                  <a:latin typeface="黑体" panose="02010609060101010101" pitchFamily="49" charset="-122"/>
                  <a:ea typeface="黑体" panose="02010609060101010101" pitchFamily="49" charset="-122"/>
                </a:rPr>
                <a:t>电子绕核运动德布罗意波长</a:t>
              </a:r>
              <a:endParaRPr lang="zh-CN" altLang="en-US" sz="2800" dirty="0">
                <a:latin typeface="黑体" panose="02010609060101010101" pitchFamily="49" charset="-122"/>
                <a:ea typeface="黑体" panose="02010609060101010101" pitchFamily="49" charset="-122"/>
              </a:endParaRPr>
            </a:p>
          </p:txBody>
        </p:sp>
      </p:grpSp>
      <p:grpSp>
        <p:nvGrpSpPr>
          <p:cNvPr id="10" name="Group 30"/>
          <p:cNvGrpSpPr/>
          <p:nvPr/>
        </p:nvGrpSpPr>
        <p:grpSpPr bwMode="auto">
          <a:xfrm>
            <a:off x="2743200" y="5378450"/>
            <a:ext cx="6096000" cy="1022350"/>
            <a:chOff x="1728" y="3456"/>
            <a:chExt cx="3840" cy="644"/>
          </a:xfrm>
        </p:grpSpPr>
        <p:graphicFrame>
          <p:nvGraphicFramePr>
            <p:cNvPr id="99359" name="Object 31"/>
            <p:cNvGraphicFramePr>
              <a:graphicFrameLocks noChangeAspect="1"/>
            </p:cNvGraphicFramePr>
            <p:nvPr/>
          </p:nvGraphicFramePr>
          <p:xfrm>
            <a:off x="3787" y="3456"/>
            <a:ext cx="1781" cy="644"/>
          </p:xfrm>
          <a:graphic>
            <a:graphicData uri="http://schemas.openxmlformats.org/presentationml/2006/ole">
              <mc:AlternateContent xmlns:mc="http://schemas.openxmlformats.org/markup-compatibility/2006">
                <mc:Choice xmlns:v="urn:schemas-microsoft-com:vml" Requires="v">
                  <p:oleObj spid="_x0000_s41990" name="Equation" r:id="rId11" imgW="38100000" imgH="14630400" progId="">
                    <p:embed/>
                  </p:oleObj>
                </mc:Choice>
                <mc:Fallback>
                  <p:oleObj name="Equation" r:id="rId11" imgW="38100000" imgH="14630400" progId="">
                    <p:embed/>
                    <p:pic>
                      <p:nvPicPr>
                        <p:cNvPr id="0" name="图片 41989"/>
                        <p:cNvPicPr>
                          <a:picLocks noChangeAspect="1"/>
                        </p:cNvPicPr>
                        <p:nvPr/>
                      </p:nvPicPr>
                      <p:blipFill>
                        <a:blip r:embed="rId12"/>
                        <a:stretch>
                          <a:fillRect/>
                        </a:stretch>
                      </p:blipFill>
                      <p:spPr>
                        <a:xfrm>
                          <a:off x="3787" y="3456"/>
                          <a:ext cx="1781" cy="644"/>
                        </a:xfrm>
                        <a:prstGeom prst="rect">
                          <a:avLst/>
                        </a:prstGeom>
                        <a:noFill/>
                        <a:ln w="9525">
                          <a:noFill/>
                        </a:ln>
                      </p:spPr>
                    </p:pic>
                  </p:oleObj>
                </mc:Fallback>
              </mc:AlternateContent>
            </a:graphicData>
          </a:graphic>
        </p:graphicFrame>
        <p:sp>
          <p:nvSpPr>
            <p:cNvPr id="99360" name="Rectangle 32"/>
            <p:cNvSpPr>
              <a:spLocks noChangeArrowheads="1"/>
            </p:cNvSpPr>
            <p:nvPr/>
          </p:nvSpPr>
          <p:spPr bwMode="auto">
            <a:xfrm>
              <a:off x="1728" y="3600"/>
              <a:ext cx="2573"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角动量量子化条件</a:t>
              </a:r>
              <a:endParaRPr lang="zh-CN" altLang="en-US" sz="2800" dirty="0">
                <a:latin typeface="黑体" panose="02010609060101010101" pitchFamily="49" charset="-122"/>
                <a:ea typeface="黑体" panose="02010609060101010101" pitchFamily="49" charset="-122"/>
              </a:endParaRPr>
            </a:p>
          </p:txBody>
        </p:sp>
      </p:grpSp>
      <p:pic>
        <p:nvPicPr>
          <p:cNvPr id="99361" name="Picture 33" descr="16-22"/>
          <p:cNvPicPr>
            <a:picLocks noChangeAspect="1" noChangeArrowheads="1"/>
          </p:cNvPicPr>
          <p:nvPr/>
        </p:nvPicPr>
        <p:blipFill>
          <a:blip r:embed="rId13" cstate="print"/>
          <a:srcRect/>
          <a:stretch>
            <a:fillRect/>
          </a:stretch>
        </p:blipFill>
        <p:spPr bwMode="auto">
          <a:xfrm>
            <a:off x="311150" y="3810000"/>
            <a:ext cx="2328863" cy="2514600"/>
          </a:xfrm>
          <a:prstGeom prst="rect">
            <a:avLst/>
          </a:prstGeom>
          <a:noFill/>
          <a:ln w="9525">
            <a:solidFill>
              <a:schemeClr val="tx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51"/>
                                        </p:tgtEl>
                                        <p:attrNameLst>
                                          <p:attrName>style.visibility</p:attrName>
                                        </p:attrNameLst>
                                      </p:cBhvr>
                                      <p:to>
                                        <p:strVal val="visible"/>
                                      </p:to>
                                    </p:set>
                                    <p:animEffect transition="in" filter="blinds(horizontal)">
                                      <p:cBhvr>
                                        <p:cTn id="12" dur="500"/>
                                        <p:tgtEl>
                                          <p:spTgt spid="993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9361"/>
                                        </p:tgtEl>
                                        <p:attrNameLst>
                                          <p:attrName>style.visibility</p:attrName>
                                        </p:attrNameLst>
                                      </p:cBhvr>
                                      <p:to>
                                        <p:strVal val="visible"/>
                                      </p:to>
                                    </p:set>
                                    <p:animEffect transition="in" filter="box(in)">
                                      <p:cBhvr>
                                        <p:cTn id="27" dur="500"/>
                                        <p:tgtEl>
                                          <p:spTgt spid="993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9334"/>
                                        </p:tgtEl>
                                        <p:attrNameLst>
                                          <p:attrName>style.visibility</p:attrName>
                                        </p:attrNameLst>
                                      </p:cBhvr>
                                      <p:to>
                                        <p:strVal val="visible"/>
                                      </p:to>
                                    </p:set>
                                    <p:animEffect transition="in" filter="blinds(horizontal)">
                                      <p:cBhvr>
                                        <p:cTn id="37" dur="500"/>
                                        <p:tgtEl>
                                          <p:spTgt spid="993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51"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685800" y="175639"/>
            <a:ext cx="19050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应用举例</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101379" name="Text Box 3"/>
          <p:cNvSpPr txBox="1">
            <a:spLocks noChangeArrowheads="1"/>
          </p:cNvSpPr>
          <p:nvPr/>
        </p:nvSpPr>
        <p:spPr bwMode="auto">
          <a:xfrm>
            <a:off x="304800" y="1371600"/>
            <a:ext cx="4953000" cy="2441575"/>
          </a:xfrm>
          <a:prstGeom prst="rect">
            <a:avLst/>
          </a:prstGeom>
          <a:noFill/>
          <a:ln w="9525">
            <a:noFill/>
            <a:miter lim="800000"/>
          </a:ln>
          <a:effectLst/>
        </p:spPr>
        <p:txBody>
          <a:bodyPr>
            <a:spAutoFit/>
          </a:bodyPr>
          <a:lstStyle/>
          <a:p>
            <a:pPr>
              <a:spcBef>
                <a:spcPct val="50000"/>
              </a:spcBef>
            </a:pPr>
            <a:r>
              <a:rPr lang="en-US" altLang="zh-CN" sz="2800" dirty="0">
                <a:solidFill>
                  <a:srgbClr val="1C1C1C"/>
                </a:solidFill>
                <a:latin typeface="黑体" panose="02010609060101010101" pitchFamily="49" charset="-122"/>
                <a:ea typeface="黑体" panose="02010609060101010101" pitchFamily="49" charset="-122"/>
              </a:rPr>
              <a:t>   1932</a:t>
            </a:r>
            <a:r>
              <a:rPr lang="zh-CN" altLang="en-US" sz="2800" dirty="0">
                <a:solidFill>
                  <a:srgbClr val="1C1C1C"/>
                </a:solidFill>
                <a:latin typeface="黑体" panose="02010609060101010101" pitchFamily="49" charset="-122"/>
                <a:ea typeface="黑体" panose="02010609060101010101" pitchFamily="49" charset="-122"/>
              </a:rPr>
              <a:t>年德国人鲁斯卡成功研制了</a:t>
            </a:r>
            <a:r>
              <a:rPr lang="zh-CN" altLang="en-US" sz="2800" dirty="0">
                <a:solidFill>
                  <a:srgbClr val="C00000"/>
                </a:solidFill>
                <a:latin typeface="黑体" panose="02010609060101010101" pitchFamily="49" charset="-122"/>
                <a:ea typeface="黑体" panose="02010609060101010101" pitchFamily="49" charset="-122"/>
              </a:rPr>
              <a:t>电子显微镜</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（电子束是有磁透镜聚焦后照射在样品表面形成衍射图像）</a:t>
            </a:r>
            <a:endParaRPr lang="zh-CN" altLang="en-US" sz="2800" dirty="0">
              <a:solidFill>
                <a:srgbClr val="1C1C1C"/>
              </a:solidFill>
              <a:latin typeface="黑体" panose="02010609060101010101" pitchFamily="49" charset="-122"/>
              <a:ea typeface="黑体" panose="02010609060101010101" pitchFamily="49" charset="-122"/>
            </a:endParaRPr>
          </a:p>
          <a:p>
            <a:pPr>
              <a:spcBef>
                <a:spcPct val="50000"/>
              </a:spcBef>
            </a:pPr>
            <a:r>
              <a:rPr lang="zh-CN" altLang="en-US" sz="2800" dirty="0">
                <a:solidFill>
                  <a:srgbClr val="1C1C1C"/>
                </a:solidFill>
                <a:latin typeface="黑体" panose="02010609060101010101" pitchFamily="49" charset="-122"/>
                <a:ea typeface="黑体" panose="02010609060101010101" pitchFamily="49" charset="-122"/>
              </a:rPr>
              <a:t>目前分辨率：</a:t>
            </a:r>
            <a:r>
              <a:rPr lang="en-US" altLang="zh-CN" sz="2800" dirty="0">
                <a:solidFill>
                  <a:srgbClr val="1C1C1C"/>
                </a:solidFill>
                <a:latin typeface="Times New Roman" panose="02020603050405020304" pitchFamily="18" charset="0"/>
              </a:rPr>
              <a:t>0.2nm</a:t>
            </a:r>
            <a:endParaRPr lang="en-US" altLang="zh-CN" sz="2800" dirty="0">
              <a:solidFill>
                <a:srgbClr val="1C1C1C"/>
              </a:solidFill>
              <a:latin typeface="Times New Roman" panose="02020603050405020304" pitchFamily="18" charset="0"/>
            </a:endParaRPr>
          </a:p>
        </p:txBody>
      </p:sp>
      <p:grpSp>
        <p:nvGrpSpPr>
          <p:cNvPr id="2" name="Group 4"/>
          <p:cNvGrpSpPr/>
          <p:nvPr/>
        </p:nvGrpSpPr>
        <p:grpSpPr bwMode="auto">
          <a:xfrm>
            <a:off x="5562600" y="1219200"/>
            <a:ext cx="3276600" cy="4156075"/>
            <a:chOff x="3216" y="528"/>
            <a:chExt cx="2064" cy="2618"/>
          </a:xfrm>
        </p:grpSpPr>
        <p:pic>
          <p:nvPicPr>
            <p:cNvPr id="101381" name="Picture 5" descr="16-20003"/>
            <p:cNvPicPr>
              <a:picLocks noChangeAspect="1" noChangeArrowheads="1"/>
            </p:cNvPicPr>
            <p:nvPr/>
          </p:nvPicPr>
          <p:blipFill>
            <a:blip r:embed="rId1" cstate="print"/>
            <a:srcRect/>
            <a:stretch>
              <a:fillRect/>
            </a:stretch>
          </p:blipFill>
          <p:spPr bwMode="auto">
            <a:xfrm>
              <a:off x="3216" y="528"/>
              <a:ext cx="2064" cy="2044"/>
            </a:xfrm>
            <a:prstGeom prst="rect">
              <a:avLst/>
            </a:prstGeom>
            <a:noFill/>
            <a:ln w="9525">
              <a:noFill/>
              <a:miter lim="800000"/>
              <a:headEnd/>
              <a:tailEnd/>
            </a:ln>
          </p:spPr>
        </p:pic>
        <p:sp>
          <p:nvSpPr>
            <p:cNvPr id="101382" name="Rectangle 6"/>
            <p:cNvSpPr>
              <a:spLocks noChangeArrowheads="1"/>
            </p:cNvSpPr>
            <p:nvPr/>
          </p:nvSpPr>
          <p:spPr bwMode="auto">
            <a:xfrm>
              <a:off x="3216" y="2544"/>
              <a:ext cx="2016" cy="602"/>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r>
                <a:rPr kumimoji="1" lang="en-US" altLang="zh-CN" sz="1000" dirty="0">
                  <a:solidFill>
                    <a:srgbClr val="FF0000"/>
                  </a:solidFill>
                  <a:latin typeface="Times New Roman" panose="02020603050405020304" pitchFamily="18" charset="0"/>
                </a:rPr>
                <a:t> </a:t>
              </a:r>
              <a:r>
                <a:rPr kumimoji="1" lang="zh-CN" altLang="en-US" sz="1000" dirty="0">
                  <a:solidFill>
                    <a:srgbClr val="FF0000"/>
                  </a:solidFill>
                  <a:latin typeface="Times New Roman" panose="02020603050405020304" pitchFamily="18" charset="0"/>
                </a:rPr>
                <a:t>　　</a:t>
              </a:r>
              <a:r>
                <a:rPr kumimoji="1" lang="zh-CN" altLang="en-US" sz="2800" dirty="0">
                  <a:latin typeface="黑体" panose="02010609060101010101" pitchFamily="49" charset="-122"/>
                  <a:ea typeface="黑体" panose="02010609060101010101" pitchFamily="49" charset="-122"/>
                </a:rPr>
                <a:t>电子显微镜下的海棉针状体 </a:t>
              </a:r>
              <a:endParaRPr kumimoji="1" lang="zh-CN" altLang="en-US" sz="2800" dirty="0">
                <a:latin typeface="黑体" panose="02010609060101010101" pitchFamily="49" charset="-122"/>
                <a:ea typeface="黑体" panose="02010609060101010101" pitchFamily="49" charset="-122"/>
              </a:endParaRPr>
            </a:p>
          </p:txBody>
        </p:sp>
      </p:grpSp>
      <p:sp>
        <p:nvSpPr>
          <p:cNvPr id="101383" name="Rectangle 7"/>
          <p:cNvSpPr>
            <a:spLocks noChangeArrowheads="1"/>
          </p:cNvSpPr>
          <p:nvPr/>
        </p:nvSpPr>
        <p:spPr bwMode="auto">
          <a:xfrm>
            <a:off x="304800" y="3962400"/>
            <a:ext cx="5029200" cy="1800225"/>
          </a:xfrm>
          <a:prstGeom prst="rect">
            <a:avLst/>
          </a:prstGeom>
          <a:noFill/>
          <a:ln w="9525">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49" charset="-122"/>
                <a:ea typeface="黑体" panose="02010609060101010101" pitchFamily="49" charset="-122"/>
              </a:rPr>
              <a:t>　 </a:t>
            </a:r>
            <a:r>
              <a:rPr lang="en-US" altLang="zh-CN" sz="2800" dirty="0">
                <a:solidFill>
                  <a:srgbClr val="1C1C1C"/>
                </a:solidFill>
                <a:latin typeface="黑体" panose="02010609060101010101" pitchFamily="49" charset="-122"/>
                <a:ea typeface="黑体" panose="02010609060101010101" pitchFamily="49" charset="-122"/>
              </a:rPr>
              <a:t>1981</a:t>
            </a:r>
            <a:r>
              <a:rPr lang="zh-CN" altLang="en-US" sz="2800" dirty="0">
                <a:solidFill>
                  <a:srgbClr val="1C1C1C"/>
                </a:solidFill>
                <a:latin typeface="黑体" panose="02010609060101010101" pitchFamily="49" charset="-122"/>
                <a:ea typeface="黑体" panose="02010609060101010101" pitchFamily="49" charset="-122"/>
              </a:rPr>
              <a:t>年德国人宾尼希和瑞士人罗雷尔制成了</a:t>
            </a:r>
            <a:r>
              <a:rPr lang="zh-CN" altLang="en-US" sz="2800" dirty="0">
                <a:solidFill>
                  <a:srgbClr val="C00000"/>
                </a:solidFill>
                <a:latin typeface="黑体" panose="02010609060101010101" pitchFamily="49" charset="-122"/>
                <a:ea typeface="黑体" panose="02010609060101010101" pitchFamily="49" charset="-122"/>
              </a:rPr>
              <a:t>扫瞄隧道显微镜</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用于纳米材料、生命科学和微电子学的研究</a:t>
            </a:r>
            <a:r>
              <a:rPr lang="en-US" altLang="zh-CN" sz="2800" dirty="0">
                <a:solidFill>
                  <a:srgbClr val="1C1C1C"/>
                </a:solidFill>
                <a:latin typeface="黑体" panose="02010609060101010101" pitchFamily="49" charset="-122"/>
                <a:ea typeface="黑体" panose="02010609060101010101" pitchFamily="49" charset="-122"/>
              </a:rPr>
              <a:t>.</a:t>
            </a:r>
            <a:endParaRPr lang="en-US" altLang="zh-CN" sz="2800" dirty="0">
              <a:solidFill>
                <a:srgbClr val="1C1C1C"/>
              </a:solidFill>
              <a:latin typeface="黑体" panose="02010609060101010101" pitchFamily="49" charset="-122"/>
              <a:ea typeface="黑体" panose="02010609060101010101" pitchFamily="49" charset="-122"/>
            </a:endParaRPr>
          </a:p>
        </p:txBody>
      </p:sp>
      <p:sp>
        <p:nvSpPr>
          <p:cNvPr id="101384" name="Rectangle 8"/>
          <p:cNvSpPr>
            <a:spLocks noChangeArrowheads="1"/>
          </p:cNvSpPr>
          <p:nvPr/>
        </p:nvSpPr>
        <p:spPr bwMode="auto">
          <a:xfrm>
            <a:off x="914400" y="5943600"/>
            <a:ext cx="7924800" cy="519113"/>
          </a:xfrm>
          <a:prstGeom prst="rect">
            <a:avLst/>
          </a:prstGeom>
          <a:noFill/>
          <a:ln w="9525">
            <a:noFill/>
            <a:miter lim="800000"/>
          </a:ln>
          <a:effectLst/>
        </p:spPr>
        <p:txBody>
          <a:bodyPr>
            <a:spAutoFit/>
          </a:bodyPr>
          <a:lstStyle/>
          <a:p>
            <a:r>
              <a:rPr lang="zh-CN" altLang="en-US" sz="2800" dirty="0">
                <a:solidFill>
                  <a:srgbClr val="1C1C1C"/>
                </a:solidFill>
                <a:latin typeface="黑体" panose="02010609060101010101" pitchFamily="49" charset="-122"/>
                <a:ea typeface="黑体" panose="02010609060101010101" pitchFamily="49" charset="-122"/>
              </a:rPr>
              <a:t>横向分辨率：</a:t>
            </a:r>
            <a:r>
              <a:rPr lang="en-US" altLang="zh-CN" sz="2800" dirty="0">
                <a:solidFill>
                  <a:srgbClr val="1C1C1C"/>
                </a:solidFill>
                <a:latin typeface="Times New Roman" panose="02020603050405020304" pitchFamily="18" charset="0"/>
              </a:rPr>
              <a:t>0.1nm</a:t>
            </a: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纵向分辨率</a:t>
            </a:r>
            <a:r>
              <a:rPr lang="zh-CN" altLang="en-US" sz="2800" b="1" dirty="0">
                <a:solidFill>
                  <a:srgbClr val="1C1C1C"/>
                </a:solidFill>
                <a:latin typeface="Times New Roman" panose="02020603050405020304" pitchFamily="18" charset="0"/>
              </a:rPr>
              <a:t>：</a:t>
            </a:r>
            <a:r>
              <a:rPr lang="en-US" altLang="zh-CN" sz="2800" dirty="0">
                <a:solidFill>
                  <a:srgbClr val="1C1C1C"/>
                </a:solidFill>
                <a:latin typeface="Times New Roman" panose="02020603050405020304" pitchFamily="18" charset="0"/>
              </a:rPr>
              <a:t>0.001nm.</a:t>
            </a:r>
            <a:endParaRPr lang="en-US" altLang="zh-CN" sz="2800" dirty="0">
              <a:solidFill>
                <a:srgbClr val="1C1C1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blinds(horizontal)">
                                      <p:cBhvr>
                                        <p:cTn id="7" dur="500"/>
                                        <p:tgtEl>
                                          <p:spTgt spid="1013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1383"/>
                                        </p:tgtEl>
                                        <p:attrNameLst>
                                          <p:attrName>style.visibility</p:attrName>
                                        </p:attrNameLst>
                                      </p:cBhvr>
                                      <p:to>
                                        <p:strVal val="visible"/>
                                      </p:to>
                                    </p:set>
                                    <p:animEffect transition="in" filter="blinds(horizontal)">
                                      <p:cBhvr>
                                        <p:cTn id="17" dur="500"/>
                                        <p:tgtEl>
                                          <p:spTgt spid="1013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1384"/>
                                        </p:tgtEl>
                                        <p:attrNameLst>
                                          <p:attrName>style.visibility</p:attrName>
                                        </p:attrNameLst>
                                      </p:cBhvr>
                                      <p:to>
                                        <p:strVal val="visible"/>
                                      </p:to>
                                    </p:set>
                                    <p:animEffect transition="in" filter="blinds(horizontal)">
                                      <p:cBhvr>
                                        <p:cTn id="22" dur="500"/>
                                        <p:tgtEl>
                                          <p:spTgt spid="101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autoUpdateAnimBg="0"/>
      <p:bldP spid="101383" grpId="0" autoUpdateAnimBg="0"/>
      <p:bldP spid="10138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ctrTitle"/>
          </p:nvPr>
        </p:nvSpPr>
        <p:spPr>
          <a:xfrm>
            <a:off x="2209800" y="2416175"/>
            <a:ext cx="4953000" cy="1470025"/>
          </a:xfrm>
        </p:spPr>
        <p:txBody>
          <a:bodyPr/>
          <a:lstStyle/>
          <a:p>
            <a:r>
              <a:rPr lang="en-US" altLang="zh-CN" b="1" dirty="0">
                <a:solidFill>
                  <a:srgbClr val="223C58"/>
                </a:solidFill>
                <a:ea typeface="黑体" panose="02010609060101010101" pitchFamily="49" charset="-122"/>
              </a:rPr>
              <a:t>16.6 </a:t>
            </a:r>
            <a:r>
              <a:rPr lang="zh-CN" altLang="en-US" b="1" dirty="0">
                <a:solidFill>
                  <a:srgbClr val="223C58"/>
                </a:solidFill>
                <a:ea typeface="黑体" panose="02010609060101010101" pitchFamily="49" charset="-122"/>
              </a:rPr>
              <a:t>不确定关系</a:t>
            </a:r>
            <a:endParaRPr lang="zh-CN" altLang="en-US" b="1" dirty="0">
              <a:solidFill>
                <a:srgbClr val="223C58"/>
              </a:solidFill>
              <a:ea typeface="黑体" panose="020106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304800" y="914400"/>
            <a:ext cx="4648200" cy="1815882"/>
          </a:xfrm>
          <a:prstGeom prst="rect">
            <a:avLst/>
          </a:prstGeom>
          <a:noFill/>
          <a:ln w="9525">
            <a:noFill/>
            <a:miter lim="800000"/>
          </a:ln>
          <a:effectLst/>
        </p:spPr>
        <p:txBody>
          <a:bodyPr wrap="square">
            <a:spAutoFit/>
          </a:bodyPr>
          <a:lstStyle/>
          <a:p>
            <a:pPr>
              <a:spcBef>
                <a:spcPct val="50000"/>
              </a:spcBef>
              <a:buClr>
                <a:srgbClr val="0000FF"/>
              </a:buClr>
              <a:buFont typeface="Wingdings" panose="05000000000000000000" pitchFamily="2" charset="2"/>
              <a:buBlip>
                <a:blip r:embed="rId1"/>
              </a:buBlip>
            </a:pPr>
            <a:r>
              <a:rPr lang="en-US" altLang="zh-CN" sz="2800" b="1" dirty="0">
                <a:solidFill>
                  <a:srgbClr val="000000"/>
                </a:solidFill>
                <a:latin typeface="Times New Roman" panose="02020603050405020304" pitchFamily="18" charset="0"/>
              </a:rPr>
              <a:t>   </a:t>
            </a:r>
            <a:r>
              <a:rPr lang="zh-CN" altLang="en-US" sz="2800" dirty="0">
                <a:solidFill>
                  <a:srgbClr val="000000"/>
                </a:solidFill>
                <a:latin typeface="黑体" panose="02010609060101010101" pitchFamily="49" charset="-122"/>
                <a:ea typeface="黑体" panose="02010609060101010101" pitchFamily="49" charset="-122"/>
              </a:rPr>
              <a:t>海森伯于</a:t>
            </a:r>
            <a:r>
              <a:rPr lang="en-US" altLang="zh-CN" sz="2800" dirty="0">
                <a:solidFill>
                  <a:srgbClr val="000000"/>
                </a:solidFill>
                <a:latin typeface="黑体" panose="02010609060101010101" pitchFamily="49" charset="-122"/>
                <a:ea typeface="黑体" panose="02010609060101010101" pitchFamily="49" charset="-122"/>
              </a:rPr>
              <a:t>1927 </a:t>
            </a:r>
            <a:r>
              <a:rPr lang="zh-CN" altLang="en-US" sz="2800" dirty="0">
                <a:solidFill>
                  <a:srgbClr val="000000"/>
                </a:solidFill>
                <a:latin typeface="黑体" panose="02010609060101010101" pitchFamily="49" charset="-122"/>
                <a:ea typeface="黑体" panose="02010609060101010101" pitchFamily="49" charset="-122"/>
              </a:rPr>
              <a:t>年提出</a:t>
            </a:r>
            <a:r>
              <a:rPr lang="zh-CN" altLang="en-US" sz="2800" dirty="0">
                <a:solidFill>
                  <a:srgbClr val="C00000"/>
                </a:solidFill>
                <a:latin typeface="黑体" panose="02010609060101010101" pitchFamily="49" charset="-122"/>
                <a:ea typeface="黑体" panose="02010609060101010101" pitchFamily="49" charset="-122"/>
              </a:rPr>
              <a:t>不确定原理</a:t>
            </a:r>
            <a:r>
              <a:rPr lang="zh-CN" altLang="en-US" sz="2800" dirty="0">
                <a:solidFill>
                  <a:srgbClr val="000000"/>
                </a:solidFill>
                <a:latin typeface="黑体" panose="02010609060101010101" pitchFamily="49" charset="-122"/>
                <a:ea typeface="黑体" panose="02010609060101010101" pitchFamily="49" charset="-122"/>
              </a:rPr>
              <a:t>：对于微观粒子</a:t>
            </a:r>
            <a:r>
              <a:rPr lang="zh-CN" altLang="en-US" sz="2800" dirty="0">
                <a:solidFill>
                  <a:srgbClr val="CC0000"/>
                </a:solidFill>
                <a:latin typeface="黑体" panose="02010609060101010101" pitchFamily="49" charset="-122"/>
                <a:ea typeface="黑体" panose="02010609060101010101" pitchFamily="49" charset="-122"/>
              </a:rPr>
              <a:t>不</a:t>
            </a:r>
            <a:r>
              <a:rPr lang="zh-CN" altLang="en-US" sz="2800" dirty="0">
                <a:solidFill>
                  <a:srgbClr val="000000"/>
                </a:solidFill>
                <a:latin typeface="黑体" panose="02010609060101010101" pitchFamily="49" charset="-122"/>
                <a:ea typeface="黑体" panose="02010609060101010101" pitchFamily="49" charset="-122"/>
              </a:rPr>
              <a:t>能</a:t>
            </a:r>
            <a:r>
              <a:rPr lang="zh-CN" altLang="en-US" sz="2800" dirty="0">
                <a:solidFill>
                  <a:srgbClr val="CC0000"/>
                </a:solidFill>
                <a:latin typeface="黑体" panose="02010609060101010101" pitchFamily="49" charset="-122"/>
                <a:ea typeface="黑体" panose="02010609060101010101" pitchFamily="49" charset="-122"/>
              </a:rPr>
              <a:t>同时</a:t>
            </a:r>
            <a:r>
              <a:rPr lang="zh-CN" altLang="en-US" sz="2800" dirty="0">
                <a:solidFill>
                  <a:srgbClr val="000000"/>
                </a:solidFill>
                <a:latin typeface="黑体" panose="02010609060101010101" pitchFamily="49" charset="-122"/>
                <a:ea typeface="黑体" panose="02010609060101010101" pitchFamily="49" charset="-122"/>
              </a:rPr>
              <a:t>用确定的位置和确定的动量来描述 </a:t>
            </a:r>
            <a:r>
              <a:rPr lang="en-US" altLang="zh-CN" sz="2800" dirty="0">
                <a:solidFill>
                  <a:srgbClr val="000000"/>
                </a:solidFill>
                <a:latin typeface="黑体" panose="02010609060101010101" pitchFamily="49" charset="-122"/>
                <a:ea typeface="黑体" panose="02010609060101010101" pitchFamily="49" charset="-122"/>
              </a:rPr>
              <a:t>.</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106499" name="Text Box 3"/>
          <p:cNvSpPr txBox="1">
            <a:spLocks noChangeArrowheads="1"/>
          </p:cNvSpPr>
          <p:nvPr/>
        </p:nvSpPr>
        <p:spPr bwMode="auto">
          <a:xfrm>
            <a:off x="457200" y="3581400"/>
            <a:ext cx="8305800" cy="1373188"/>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1</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b="1" dirty="0">
                <a:solidFill>
                  <a:srgbClr val="CC0000"/>
                </a:solidFill>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微观粒子</a:t>
            </a:r>
            <a:r>
              <a:rPr lang="zh-CN" altLang="en-US" sz="2800" dirty="0">
                <a:solidFill>
                  <a:srgbClr val="CC0000"/>
                </a:solidFill>
                <a:latin typeface="黑体" panose="02010609060101010101" pitchFamily="49" charset="-122"/>
                <a:ea typeface="黑体" panose="02010609060101010101" pitchFamily="49" charset="-122"/>
              </a:rPr>
              <a:t>同一</a:t>
            </a:r>
            <a:r>
              <a:rPr lang="zh-CN" altLang="en-US" sz="2800" dirty="0">
                <a:latin typeface="黑体" panose="02010609060101010101" pitchFamily="49" charset="-122"/>
                <a:ea typeface="黑体" panose="02010609060101010101" pitchFamily="49" charset="-122"/>
              </a:rPr>
              <a:t>方向上的坐标与动量</a:t>
            </a:r>
            <a:r>
              <a:rPr lang="zh-CN" altLang="en-US" sz="2800" dirty="0">
                <a:solidFill>
                  <a:srgbClr val="CC0000"/>
                </a:solidFill>
                <a:latin typeface="黑体" panose="02010609060101010101" pitchFamily="49" charset="-122"/>
                <a:ea typeface="黑体" panose="02010609060101010101" pitchFamily="49" charset="-122"/>
              </a:rPr>
              <a:t>不可同时</a:t>
            </a:r>
            <a:r>
              <a:rPr lang="zh-CN" altLang="en-US" sz="2800" dirty="0">
                <a:latin typeface="黑体" panose="02010609060101010101" pitchFamily="49" charset="-122"/>
                <a:ea typeface="黑体" panose="02010609060101010101" pitchFamily="49" charset="-122"/>
              </a:rPr>
              <a:t>准确测量</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它们的精度存在一个终极的不可逾越的限制</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06500" name="Rectangle 4"/>
          <p:cNvSpPr>
            <a:spLocks noChangeArrowheads="1"/>
          </p:cNvSpPr>
          <p:nvPr/>
        </p:nvSpPr>
        <p:spPr bwMode="auto">
          <a:xfrm>
            <a:off x="457200" y="4768850"/>
            <a:ext cx="8458200" cy="946150"/>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2</a:t>
            </a:r>
            <a:r>
              <a:rPr lang="zh-CN" altLang="en-US" sz="28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不确定的根源是“</a:t>
            </a:r>
            <a:r>
              <a:rPr lang="zh-CN" altLang="en-US" sz="2800" dirty="0">
                <a:solidFill>
                  <a:srgbClr val="CC0000"/>
                </a:solidFill>
                <a:latin typeface="黑体" panose="02010609060101010101" pitchFamily="49" charset="-122"/>
                <a:ea typeface="黑体" panose="02010609060101010101" pitchFamily="49" charset="-122"/>
              </a:rPr>
              <a:t>波粒二象性</a:t>
            </a:r>
            <a:r>
              <a:rPr lang="zh-CN" altLang="en-US" sz="2800" dirty="0">
                <a:latin typeface="黑体" panose="02010609060101010101" pitchFamily="49" charset="-122"/>
                <a:ea typeface="黑体" panose="02010609060101010101" pitchFamily="49" charset="-122"/>
              </a:rPr>
              <a:t>”这是自然界的根本属性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2" name="Group 5"/>
          <p:cNvGrpSpPr/>
          <p:nvPr/>
        </p:nvGrpSpPr>
        <p:grpSpPr bwMode="auto">
          <a:xfrm>
            <a:off x="5181600" y="685800"/>
            <a:ext cx="3690938" cy="2246313"/>
            <a:chOff x="2016" y="1056"/>
            <a:chExt cx="2325" cy="1415"/>
          </a:xfrm>
        </p:grpSpPr>
        <p:sp>
          <p:nvSpPr>
            <p:cNvPr id="106502" name="Rectangle 6"/>
            <p:cNvSpPr>
              <a:spLocks noChangeArrowheads="1"/>
            </p:cNvSpPr>
            <p:nvPr/>
          </p:nvSpPr>
          <p:spPr bwMode="auto">
            <a:xfrm>
              <a:off x="2592" y="1200"/>
              <a:ext cx="1728" cy="1152"/>
            </a:xfrm>
            <a:prstGeom prst="rect">
              <a:avLst/>
            </a:prstGeom>
            <a:gradFill rotWithShape="0">
              <a:gsLst>
                <a:gs pos="0">
                  <a:schemeClr val="accent1"/>
                </a:gs>
                <a:gs pos="50000">
                  <a:schemeClr val="bg1"/>
                </a:gs>
                <a:gs pos="100000">
                  <a:schemeClr val="accent1"/>
                </a:gs>
              </a:gsLst>
              <a:lin ang="5400000" scaled="1"/>
            </a:gradFill>
            <a:ln w="9525">
              <a:solidFill>
                <a:srgbClr val="33CC33"/>
              </a:solidFill>
              <a:miter lim="800000"/>
            </a:ln>
            <a:effectLst/>
          </p:spPr>
          <p:txBody>
            <a:bodyPr wrap="none" anchor="ctr"/>
            <a:lstStyle/>
            <a:p>
              <a:endParaRPr lang="zh-CN" altLang="en-US"/>
            </a:p>
          </p:txBody>
        </p:sp>
        <p:grpSp>
          <p:nvGrpSpPr>
            <p:cNvPr id="3" name="Group 7"/>
            <p:cNvGrpSpPr/>
            <p:nvPr/>
          </p:nvGrpSpPr>
          <p:grpSpPr bwMode="auto">
            <a:xfrm>
              <a:off x="2334" y="1231"/>
              <a:ext cx="2007" cy="1075"/>
              <a:chOff x="2112" y="1231"/>
              <a:chExt cx="1906" cy="1075"/>
            </a:xfrm>
          </p:grpSpPr>
          <p:graphicFrame>
            <p:nvGraphicFramePr>
              <p:cNvPr id="106504" name="Object 8"/>
              <p:cNvGraphicFramePr>
                <a:graphicFrameLocks noChangeAspect="1"/>
              </p:cNvGraphicFramePr>
              <p:nvPr/>
            </p:nvGraphicFramePr>
            <p:xfrm>
              <a:off x="2356" y="1584"/>
              <a:ext cx="1662" cy="426"/>
            </p:xfrm>
            <a:graphic>
              <a:graphicData uri="http://schemas.openxmlformats.org/presentationml/2006/ole">
                <mc:AlternateContent xmlns:mc="http://schemas.openxmlformats.org/markup-compatibility/2006">
                  <mc:Choice xmlns:v="urn:schemas-microsoft-com:vml" Requires="v">
                    <p:oleObj spid="_x0000_s43009" name="Equation" r:id="rId2" imgW="18288000" imgH="5486400" progId="">
                      <p:embed/>
                    </p:oleObj>
                  </mc:Choice>
                  <mc:Fallback>
                    <p:oleObj name="Equation" r:id="rId2" imgW="18288000" imgH="5486400" progId="">
                      <p:embed/>
                      <p:pic>
                        <p:nvPicPr>
                          <p:cNvPr id="0" name="图片 43008"/>
                          <p:cNvPicPr>
                            <a:picLocks noChangeAspect="1"/>
                          </p:cNvPicPr>
                          <p:nvPr/>
                        </p:nvPicPr>
                        <p:blipFill>
                          <a:blip r:embed="rId3"/>
                          <a:stretch>
                            <a:fillRect/>
                          </a:stretch>
                        </p:blipFill>
                        <p:spPr>
                          <a:xfrm>
                            <a:off x="2356" y="1584"/>
                            <a:ext cx="1662" cy="426"/>
                          </a:xfrm>
                          <a:prstGeom prst="rect">
                            <a:avLst/>
                          </a:prstGeom>
                          <a:noFill/>
                          <a:ln w="9525">
                            <a:noFill/>
                          </a:ln>
                        </p:spPr>
                      </p:pic>
                    </p:oleObj>
                  </mc:Fallback>
                </mc:AlternateContent>
              </a:graphicData>
            </a:graphic>
          </p:graphicFrame>
          <p:graphicFrame>
            <p:nvGraphicFramePr>
              <p:cNvPr id="106505" name="Object 9"/>
              <p:cNvGraphicFramePr>
                <a:graphicFrameLocks noChangeAspect="1"/>
              </p:cNvGraphicFramePr>
              <p:nvPr/>
            </p:nvGraphicFramePr>
            <p:xfrm>
              <a:off x="2401" y="1231"/>
              <a:ext cx="1604" cy="370"/>
            </p:xfrm>
            <a:graphic>
              <a:graphicData uri="http://schemas.openxmlformats.org/presentationml/2006/ole">
                <mc:AlternateContent xmlns:mc="http://schemas.openxmlformats.org/markup-compatibility/2006">
                  <mc:Choice xmlns:v="urn:schemas-microsoft-com:vml" Requires="v">
                    <p:oleObj spid="_x0000_s43010" name="Equation" r:id="rId4" imgW="18288000" imgH="4876800" progId="">
                      <p:embed/>
                    </p:oleObj>
                  </mc:Choice>
                  <mc:Fallback>
                    <p:oleObj name="Equation" r:id="rId4" imgW="18288000" imgH="4876800" progId="">
                      <p:embed/>
                      <p:pic>
                        <p:nvPicPr>
                          <p:cNvPr id="0" name="图片 43009"/>
                          <p:cNvPicPr>
                            <a:picLocks noChangeAspect="1"/>
                          </p:cNvPicPr>
                          <p:nvPr/>
                        </p:nvPicPr>
                        <p:blipFill>
                          <a:blip r:embed="rId5"/>
                          <a:stretch>
                            <a:fillRect/>
                          </a:stretch>
                        </p:blipFill>
                        <p:spPr>
                          <a:xfrm>
                            <a:off x="2401" y="1231"/>
                            <a:ext cx="1604" cy="370"/>
                          </a:xfrm>
                          <a:prstGeom prst="rect">
                            <a:avLst/>
                          </a:prstGeom>
                          <a:noFill/>
                          <a:ln w="9525">
                            <a:noFill/>
                          </a:ln>
                        </p:spPr>
                      </p:pic>
                    </p:oleObj>
                  </mc:Fallback>
                </mc:AlternateContent>
              </a:graphicData>
            </a:graphic>
          </p:graphicFrame>
          <p:graphicFrame>
            <p:nvGraphicFramePr>
              <p:cNvPr id="106506" name="Object 10"/>
              <p:cNvGraphicFramePr>
                <a:graphicFrameLocks noChangeAspect="1"/>
              </p:cNvGraphicFramePr>
              <p:nvPr/>
            </p:nvGraphicFramePr>
            <p:xfrm>
              <a:off x="2391" y="1952"/>
              <a:ext cx="1624" cy="354"/>
            </p:xfrm>
            <a:graphic>
              <a:graphicData uri="http://schemas.openxmlformats.org/presentationml/2006/ole">
                <mc:AlternateContent xmlns:mc="http://schemas.openxmlformats.org/markup-compatibility/2006">
                  <mc:Choice xmlns:v="urn:schemas-microsoft-com:vml" Requires="v">
                    <p:oleObj spid="_x0000_s43011" name="Equation" r:id="rId6" imgW="17983200" imgH="4876800" progId="">
                      <p:embed/>
                    </p:oleObj>
                  </mc:Choice>
                  <mc:Fallback>
                    <p:oleObj name="Equation" r:id="rId6" imgW="17983200" imgH="4876800" progId="">
                      <p:embed/>
                      <p:pic>
                        <p:nvPicPr>
                          <p:cNvPr id="0" name="图片 43010"/>
                          <p:cNvPicPr>
                            <a:picLocks noChangeAspect="1"/>
                          </p:cNvPicPr>
                          <p:nvPr/>
                        </p:nvPicPr>
                        <p:blipFill>
                          <a:blip r:embed="rId7"/>
                          <a:stretch>
                            <a:fillRect/>
                          </a:stretch>
                        </p:blipFill>
                        <p:spPr>
                          <a:xfrm>
                            <a:off x="2391" y="1952"/>
                            <a:ext cx="1624" cy="354"/>
                          </a:xfrm>
                          <a:prstGeom prst="rect">
                            <a:avLst/>
                          </a:prstGeom>
                          <a:noFill/>
                          <a:ln w="9525">
                            <a:noFill/>
                          </a:ln>
                        </p:spPr>
                      </p:pic>
                    </p:oleObj>
                  </mc:Fallback>
                </mc:AlternateContent>
              </a:graphicData>
            </a:graphic>
          </p:graphicFrame>
          <p:sp>
            <p:nvSpPr>
              <p:cNvPr id="106507" name="AutoShape 11"/>
              <p:cNvSpPr/>
              <p:nvPr/>
            </p:nvSpPr>
            <p:spPr bwMode="auto">
              <a:xfrm>
                <a:off x="2112" y="1344"/>
                <a:ext cx="288" cy="816"/>
              </a:xfrm>
              <a:prstGeom prst="leftBrace">
                <a:avLst>
                  <a:gd name="adj1" fmla="val 23611"/>
                  <a:gd name="adj2" fmla="val 50000"/>
                </a:avLst>
              </a:prstGeom>
              <a:noFill/>
              <a:ln w="19050">
                <a:solidFill>
                  <a:srgbClr val="0000FF"/>
                </a:solidFill>
                <a:round/>
              </a:ln>
              <a:effectLst/>
            </p:spPr>
            <p:txBody>
              <a:bodyPr wrap="none" anchor="ctr"/>
              <a:lstStyle/>
              <a:p>
                <a:endParaRPr lang="zh-CN" altLang="en-US"/>
              </a:p>
            </p:txBody>
          </p:sp>
        </p:grpSp>
        <p:sp>
          <p:nvSpPr>
            <p:cNvPr id="106508" name="Text Box 12"/>
            <p:cNvSpPr txBox="1">
              <a:spLocks noChangeArrowheads="1"/>
            </p:cNvSpPr>
            <p:nvPr/>
          </p:nvSpPr>
          <p:spPr bwMode="auto">
            <a:xfrm>
              <a:off x="2016" y="1056"/>
              <a:ext cx="336" cy="1415"/>
            </a:xfrm>
            <a:prstGeom prst="rect">
              <a:avLst/>
            </a:prstGeom>
            <a:solidFill>
              <a:schemeClr val="tx2">
                <a:lumMod val="20000"/>
                <a:lumOff val="80000"/>
              </a:schemeClr>
            </a:solidFill>
            <a:ln w="9525">
              <a:solidFill>
                <a:srgbClr val="C00000"/>
              </a:solidFill>
              <a:miter lim="800000"/>
            </a:ln>
            <a:effectLst/>
          </p:spPr>
          <p:txBody>
            <a:bodyPr wrap="square">
              <a:spAutoFit/>
            </a:bodyPr>
            <a:lstStyle/>
            <a:p>
              <a:pPr>
                <a:spcBef>
                  <a:spcPct val="50000"/>
                </a:spcBef>
              </a:pPr>
              <a:r>
                <a:rPr lang="zh-CN" altLang="en-US" sz="2800" dirty="0">
                  <a:latin typeface="黑体" panose="02010609060101010101" pitchFamily="49" charset="-122"/>
                  <a:ea typeface="黑体" panose="02010609060101010101" pitchFamily="49" charset="-122"/>
                </a:rPr>
                <a:t>不确定关系</a:t>
              </a:r>
              <a:endParaRPr lang="zh-CN" altLang="en-US" sz="2800" dirty="0">
                <a:latin typeface="黑体" panose="02010609060101010101" pitchFamily="49" charset="-122"/>
                <a:ea typeface="黑体" panose="02010609060101010101" pitchFamily="49" charset="-122"/>
              </a:endParaRPr>
            </a:p>
          </p:txBody>
        </p:sp>
      </p:grpSp>
      <p:grpSp>
        <p:nvGrpSpPr>
          <p:cNvPr id="4" name="Group 13"/>
          <p:cNvGrpSpPr/>
          <p:nvPr/>
        </p:nvGrpSpPr>
        <p:grpSpPr bwMode="auto">
          <a:xfrm>
            <a:off x="228600" y="2819400"/>
            <a:ext cx="2590800" cy="762000"/>
            <a:chOff x="336" y="2064"/>
            <a:chExt cx="1632" cy="480"/>
          </a:xfrm>
        </p:grpSpPr>
        <p:sp>
          <p:nvSpPr>
            <p:cNvPr id="106510" name="AutoShape 14"/>
            <p:cNvSpPr>
              <a:spLocks noChangeArrowheads="1"/>
            </p:cNvSpPr>
            <p:nvPr/>
          </p:nvSpPr>
          <p:spPr bwMode="auto">
            <a:xfrm>
              <a:off x="336" y="2064"/>
              <a:ext cx="1104" cy="480"/>
            </a:xfrm>
            <a:prstGeom prst="horizontalScroll">
              <a:avLst>
                <a:gd name="adj" fmla="val 12500"/>
              </a:avLst>
            </a:prstGeom>
            <a:solidFill>
              <a:schemeClr val="accent1"/>
            </a:solidFill>
            <a:ln w="9525">
              <a:solidFill>
                <a:schemeClr val="tx1"/>
              </a:solidFill>
              <a:round/>
            </a:ln>
            <a:effectLst>
              <a:outerShdw dist="107763" dir="13500000" algn="ctr" rotWithShape="0">
                <a:schemeClr val="tx2"/>
              </a:outerShdw>
            </a:effectLst>
          </p:spPr>
          <p:txBody>
            <a:bodyPr wrap="none" anchor="ctr"/>
            <a:lstStyle/>
            <a:p>
              <a:endParaRPr lang="zh-CN" altLang="en-US"/>
            </a:p>
          </p:txBody>
        </p:sp>
        <p:sp>
          <p:nvSpPr>
            <p:cNvPr id="106511" name="Rectangle 15"/>
            <p:cNvSpPr>
              <a:spLocks noChangeArrowheads="1"/>
            </p:cNvSpPr>
            <p:nvPr/>
          </p:nvSpPr>
          <p:spPr bwMode="auto">
            <a:xfrm>
              <a:off x="432" y="2160"/>
              <a:ext cx="1536" cy="327"/>
            </a:xfrm>
            <a:prstGeom prst="rect">
              <a:avLst/>
            </a:prstGeom>
            <a:noFill/>
            <a:ln w="9525">
              <a:noFill/>
              <a:miter lim="800000"/>
            </a:ln>
            <a:effectLst/>
          </p:spPr>
          <p:txBody>
            <a:bodyPr>
              <a:spAutoFit/>
            </a:bodyPr>
            <a:lstStyle/>
            <a:p>
              <a:r>
                <a:rPr lang="zh-CN" altLang="en-US" sz="2800" dirty="0">
                  <a:solidFill>
                    <a:srgbClr val="CC0000"/>
                  </a:solidFill>
                  <a:latin typeface="黑体" panose="02010609060101010101" pitchFamily="49" charset="-122"/>
                  <a:ea typeface="黑体" panose="02010609060101010101" pitchFamily="49" charset="-122"/>
                </a:rPr>
                <a:t>物理意义</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5" name="Group 16"/>
          <p:cNvGrpSpPr/>
          <p:nvPr/>
        </p:nvGrpSpPr>
        <p:grpSpPr bwMode="auto">
          <a:xfrm>
            <a:off x="381000" y="5638800"/>
            <a:ext cx="8229600" cy="946150"/>
            <a:chOff x="288" y="384"/>
            <a:chExt cx="5184" cy="596"/>
          </a:xfrm>
        </p:grpSpPr>
        <p:sp>
          <p:nvSpPr>
            <p:cNvPr id="106513" name="Text Box 17"/>
            <p:cNvSpPr txBox="1">
              <a:spLocks noChangeArrowheads="1"/>
            </p:cNvSpPr>
            <p:nvPr/>
          </p:nvSpPr>
          <p:spPr bwMode="auto">
            <a:xfrm>
              <a:off x="288" y="384"/>
              <a:ext cx="5184" cy="596"/>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3</a:t>
              </a:r>
              <a:r>
                <a:rPr lang="zh-CN" altLang="en-US" sz="28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对</a:t>
              </a:r>
              <a:r>
                <a:rPr lang="zh-CN" altLang="en-US" sz="2800" dirty="0">
                  <a:solidFill>
                    <a:srgbClr val="CC0000"/>
                  </a:solidFill>
                  <a:latin typeface="黑体" panose="02010609060101010101" pitchFamily="49" charset="-122"/>
                  <a:ea typeface="黑体" panose="02010609060101010101" pitchFamily="49" charset="-122"/>
                </a:rPr>
                <a:t>宏观</a:t>
              </a:r>
              <a:r>
                <a:rPr lang="zh-CN" altLang="en-US" sz="2800" dirty="0">
                  <a:latin typeface="黑体" panose="02010609060101010101" pitchFamily="49" charset="-122"/>
                  <a:ea typeface="黑体" panose="02010609060101010101" pitchFamily="49" charset="-122"/>
                </a:rPr>
                <a:t>粒子，因  很小，所以                    可视为位置和动量</a:t>
              </a:r>
              <a:r>
                <a:rPr lang="zh-CN" altLang="en-US" sz="2800" dirty="0">
                  <a:solidFill>
                    <a:srgbClr val="CC0000"/>
                  </a:solidFill>
                  <a:latin typeface="黑体" panose="02010609060101010101" pitchFamily="49" charset="-122"/>
                  <a:ea typeface="黑体" panose="02010609060101010101" pitchFamily="49" charset="-122"/>
                </a:rPr>
                <a:t>能同时</a:t>
              </a:r>
              <a:r>
                <a:rPr lang="zh-CN" altLang="en-US" sz="2800" dirty="0">
                  <a:latin typeface="黑体" panose="02010609060101010101" pitchFamily="49" charset="-122"/>
                  <a:ea typeface="黑体" panose="02010609060101010101" pitchFamily="49" charset="-122"/>
                </a:rPr>
                <a:t>准确测量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106514" name="Object 18"/>
            <p:cNvGraphicFramePr>
              <a:graphicFrameLocks noChangeAspect="1"/>
            </p:cNvGraphicFramePr>
            <p:nvPr/>
          </p:nvGraphicFramePr>
          <p:xfrm>
            <a:off x="2813" y="384"/>
            <a:ext cx="211" cy="303"/>
          </p:xfrm>
          <a:graphic>
            <a:graphicData uri="http://schemas.openxmlformats.org/presentationml/2006/ole">
              <mc:AlternateContent xmlns:mc="http://schemas.openxmlformats.org/markup-compatibility/2006">
                <mc:Choice xmlns:v="urn:schemas-microsoft-com:vml" Requires="v">
                  <p:oleObj spid="_x0000_s43012" name="公式" r:id="rId8" imgW="4267200" imgH="6096000" progId="">
                    <p:embed/>
                  </p:oleObj>
                </mc:Choice>
                <mc:Fallback>
                  <p:oleObj name="公式" r:id="rId8" imgW="4267200" imgH="6096000" progId="">
                    <p:embed/>
                    <p:pic>
                      <p:nvPicPr>
                        <p:cNvPr id="0" name="图片 43011"/>
                        <p:cNvPicPr>
                          <a:picLocks noChangeAspect="1"/>
                        </p:cNvPicPr>
                        <p:nvPr/>
                      </p:nvPicPr>
                      <p:blipFill>
                        <a:blip r:embed="rId9"/>
                        <a:stretch>
                          <a:fillRect/>
                        </a:stretch>
                      </p:blipFill>
                      <p:spPr>
                        <a:xfrm>
                          <a:off x="2813" y="384"/>
                          <a:ext cx="211" cy="303"/>
                        </a:xfrm>
                        <a:prstGeom prst="rect">
                          <a:avLst/>
                        </a:prstGeom>
                        <a:noFill/>
                        <a:ln w="9525">
                          <a:noFill/>
                        </a:ln>
                      </p:spPr>
                    </p:pic>
                  </p:oleObj>
                </mc:Fallback>
              </mc:AlternateContent>
            </a:graphicData>
          </a:graphic>
        </p:graphicFrame>
        <p:graphicFrame>
          <p:nvGraphicFramePr>
            <p:cNvPr id="106515" name="Object 19"/>
            <p:cNvGraphicFramePr>
              <a:graphicFrameLocks noChangeAspect="1"/>
            </p:cNvGraphicFramePr>
            <p:nvPr/>
          </p:nvGraphicFramePr>
          <p:xfrm>
            <a:off x="4176" y="384"/>
            <a:ext cx="1200" cy="363"/>
          </p:xfrm>
          <a:graphic>
            <a:graphicData uri="http://schemas.openxmlformats.org/presentationml/2006/ole">
              <mc:AlternateContent xmlns:mc="http://schemas.openxmlformats.org/markup-compatibility/2006">
                <mc:Choice xmlns:v="urn:schemas-microsoft-com:vml" Requires="v">
                  <p:oleObj spid="_x0000_s43013" name="Equation" r:id="rId10" imgW="28651200" imgH="7924800" progId="">
                    <p:embed/>
                  </p:oleObj>
                </mc:Choice>
                <mc:Fallback>
                  <p:oleObj name="Equation" r:id="rId10" imgW="28651200" imgH="7924800" progId="">
                    <p:embed/>
                    <p:pic>
                      <p:nvPicPr>
                        <p:cNvPr id="0" name="图片 43012"/>
                        <p:cNvPicPr>
                          <a:picLocks noChangeAspect="1"/>
                        </p:cNvPicPr>
                        <p:nvPr/>
                      </p:nvPicPr>
                      <p:blipFill>
                        <a:blip r:embed="rId11"/>
                        <a:stretch>
                          <a:fillRect/>
                        </a:stretch>
                      </p:blipFill>
                      <p:spPr>
                        <a:xfrm>
                          <a:off x="4176" y="384"/>
                          <a:ext cx="1200" cy="363"/>
                        </a:xfrm>
                        <a:prstGeom prst="rect">
                          <a:avLst/>
                        </a:prstGeom>
                        <a:noFill/>
                        <a:ln w="9525">
                          <a:noFill/>
                        </a:ln>
                      </p:spPr>
                    </p:pic>
                  </p:oleObj>
                </mc:Fallback>
              </mc:AlternateContent>
            </a:graphicData>
          </a:graphic>
        </p:graphicFrame>
      </p:grpSp>
      <p:sp>
        <p:nvSpPr>
          <p:cNvPr id="20" name="矩形 19"/>
          <p:cNvSpPr/>
          <p:nvPr/>
        </p:nvSpPr>
        <p:spPr>
          <a:xfrm>
            <a:off x="653137" y="152400"/>
            <a:ext cx="2852063"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不确定关系</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6499"/>
                                        </p:tgtEl>
                                        <p:attrNameLst>
                                          <p:attrName>style.visibility</p:attrName>
                                        </p:attrNameLst>
                                      </p:cBhvr>
                                      <p:to>
                                        <p:strVal val="visible"/>
                                      </p:to>
                                    </p:set>
                                    <p:animEffect transition="in" filter="blinds(horizontal)">
                                      <p:cBhvr>
                                        <p:cTn id="17" dur="500"/>
                                        <p:tgtEl>
                                          <p:spTgt spid="1064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6500"/>
                                        </p:tgtEl>
                                        <p:attrNameLst>
                                          <p:attrName>style.visibility</p:attrName>
                                        </p:attrNameLst>
                                      </p:cBhvr>
                                      <p:to>
                                        <p:strVal val="visible"/>
                                      </p:to>
                                    </p:set>
                                    <p:animEffect transition="in" filter="blinds(horizontal)">
                                      <p:cBhvr>
                                        <p:cTn id="22" dur="500"/>
                                        <p:tgtEl>
                                          <p:spTgt spid="10650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autoUpdateAnimBg="0"/>
      <p:bldP spid="10650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800" y="990600"/>
            <a:ext cx="8991600" cy="1384995"/>
          </a:xfrm>
          <a:prstGeom prst="rect">
            <a:avLst/>
          </a:prstGeom>
        </p:spPr>
        <p:txBody>
          <a:bodyPr wrap="squar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16.6.1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（小球位置的不确定范围） 质量为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0.10kg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的小球以</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40m/s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的速度抛出，速度的不确定范围为速度的</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0.10%</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。求其位置的不确定范围。</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304800" y="2373868"/>
            <a:ext cx="5211683"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解：</a:t>
            </a:r>
            <a:r>
              <a:rPr lang="zh-CN" altLang="en-US" sz="2800" dirty="0">
                <a:solidFill>
                  <a:srgbClr val="0D0D0D"/>
                </a:solidFill>
                <a:latin typeface="F1"/>
                <a:ea typeface="黑体" panose="02010609060101010101" pitchFamily="49" charset="-122"/>
              </a:rPr>
              <a:t>小球动量的不确定范围为：</a:t>
            </a:r>
            <a:endParaRPr lang="zh-CN" altLang="en-US" sz="2800" dirty="0"/>
          </a:p>
        </p:txBody>
      </p:sp>
      <p:graphicFrame>
        <p:nvGraphicFramePr>
          <p:cNvPr id="9" name="对象 8"/>
          <p:cNvGraphicFramePr>
            <a:graphicFrameLocks noChangeAspect="1"/>
          </p:cNvGraphicFramePr>
          <p:nvPr/>
        </p:nvGraphicFramePr>
        <p:xfrm>
          <a:off x="228600" y="3048000"/>
          <a:ext cx="8825747" cy="530662"/>
        </p:xfrm>
        <a:graphic>
          <a:graphicData uri="http://schemas.openxmlformats.org/presentationml/2006/ole">
            <mc:AlternateContent xmlns:mc="http://schemas.openxmlformats.org/markup-compatibility/2006">
              <mc:Choice xmlns:v="urn:schemas-microsoft-com:vml" Requires="v">
                <p:oleObj spid="_x0000_s44033" name="Equation" r:id="rId1" imgW="72542400" imgH="5181600" progId="">
                  <p:embed/>
                </p:oleObj>
              </mc:Choice>
              <mc:Fallback>
                <p:oleObj name="Equation" r:id="rId1" imgW="72542400" imgH="5181600" progId="">
                  <p:embed/>
                  <p:pic>
                    <p:nvPicPr>
                      <p:cNvPr id="0" name="图片 44032"/>
                      <p:cNvPicPr>
                        <a:picLocks noChangeAspect="1"/>
                      </p:cNvPicPr>
                      <p:nvPr/>
                    </p:nvPicPr>
                    <p:blipFill>
                      <a:blip r:embed="rId2"/>
                      <a:stretch>
                        <a:fillRect/>
                      </a:stretch>
                    </p:blipFill>
                    <p:spPr>
                      <a:xfrm>
                        <a:off x="228600" y="3048000"/>
                        <a:ext cx="8825747" cy="530662"/>
                      </a:xfrm>
                      <a:prstGeom prst="rect">
                        <a:avLst/>
                      </a:prstGeom>
                      <a:noFill/>
                      <a:ln w="9525">
                        <a:noFill/>
                      </a:ln>
                    </p:spPr>
                  </p:pic>
                </p:oleObj>
              </mc:Fallback>
            </mc:AlternateContent>
          </a:graphicData>
        </a:graphic>
      </p:graphicFrame>
      <p:sp>
        <p:nvSpPr>
          <p:cNvPr id="10" name="矩形 9"/>
          <p:cNvSpPr/>
          <p:nvPr/>
        </p:nvSpPr>
        <p:spPr>
          <a:xfrm>
            <a:off x="633790" y="3833336"/>
            <a:ext cx="4852610" cy="738664"/>
          </a:xfrm>
          <a:prstGeom prst="rect">
            <a:avLst/>
          </a:prstGeom>
        </p:spPr>
        <p:txBody>
          <a:bodyPr wrap="none">
            <a:spAutoFit/>
          </a:bodyPr>
          <a:lstStyle/>
          <a:p>
            <a:pPr algn="just">
              <a:lnSpc>
                <a:spcPct val="150000"/>
              </a:lnSpc>
              <a:spcAft>
                <a:spcPts val="0"/>
              </a:spcAft>
            </a:pP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则小球位置的不确定范围为：</a:t>
            </a:r>
            <a:endParaRPr lang="zh-CN" altLang="zh-CN" sz="28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2" name="对象 11"/>
          <p:cNvGraphicFramePr>
            <a:graphicFrameLocks noChangeAspect="1"/>
          </p:cNvGraphicFramePr>
          <p:nvPr/>
        </p:nvGraphicFramePr>
        <p:xfrm>
          <a:off x="1295400" y="4724400"/>
          <a:ext cx="6832599" cy="990600"/>
        </p:xfrm>
        <a:graphic>
          <a:graphicData uri="http://schemas.openxmlformats.org/presentationml/2006/ole">
            <mc:AlternateContent xmlns:mc="http://schemas.openxmlformats.org/markup-compatibility/2006">
              <mc:Choice xmlns:v="urn:schemas-microsoft-com:vml" Requires="v">
                <p:oleObj spid="_x0000_s44034" name="Equation" r:id="rId3" imgW="60655200" imgH="9448800" progId="">
                  <p:embed/>
                </p:oleObj>
              </mc:Choice>
              <mc:Fallback>
                <p:oleObj name="Equation" r:id="rId3" imgW="60655200" imgH="9448800" progId="">
                  <p:embed/>
                  <p:pic>
                    <p:nvPicPr>
                      <p:cNvPr id="0" name="图片 44033"/>
                      <p:cNvPicPr>
                        <a:picLocks noChangeAspect="1"/>
                      </p:cNvPicPr>
                      <p:nvPr/>
                    </p:nvPicPr>
                    <p:blipFill>
                      <a:blip r:embed="rId4"/>
                      <a:stretch>
                        <a:fillRect/>
                      </a:stretch>
                    </p:blipFill>
                    <p:spPr>
                      <a:xfrm>
                        <a:off x="1295400" y="4724400"/>
                        <a:ext cx="6832599" cy="990600"/>
                      </a:xfrm>
                      <a:prstGeom prst="rect">
                        <a:avLst/>
                      </a:prstGeom>
                      <a:noFill/>
                      <a:ln w="9525">
                        <a:noFill/>
                      </a:ln>
                    </p:spPr>
                  </p:pic>
                </p:oleObj>
              </mc:Fallback>
            </mc:AlternateContent>
          </a:graphicData>
        </a:graphic>
      </p:graphicFrame>
      <p:sp>
        <p:nvSpPr>
          <p:cNvPr id="22" name="Rectangle 15"/>
          <p:cNvSpPr>
            <a:spLocks noChangeArrowheads="1"/>
          </p:cNvSpPr>
          <p:nvPr/>
        </p:nvSpPr>
        <p:spPr bwMode="auto">
          <a:xfrm>
            <a:off x="678873" y="210203"/>
            <a:ext cx="1226127" cy="584775"/>
          </a:xfrm>
          <a:prstGeom prst="rect">
            <a:avLst/>
          </a:prstGeom>
          <a:noFill/>
          <a:ln w="9525">
            <a:noFill/>
            <a:miter lim="800000"/>
          </a:ln>
          <a:effectLst/>
        </p:spPr>
        <p:txBody>
          <a:bodyPr wrap="square">
            <a:spAutoFit/>
          </a:bodyPr>
          <a:lstStyle/>
          <a:p>
            <a:r>
              <a:rPr lang="zh-CN" altLang="en-US" sz="3200" b="1" dirty="0">
                <a:solidFill>
                  <a:srgbClr val="00B050"/>
                </a:solidFill>
                <a:latin typeface="黑体" panose="02010609060101010101" pitchFamily="49" charset="-122"/>
                <a:ea typeface="黑体" panose="02010609060101010101" pitchFamily="49" charset="-122"/>
              </a:rPr>
              <a:t>例题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8600" y="1039068"/>
            <a:ext cx="8534400" cy="1475532"/>
          </a:xfrm>
          <a:prstGeom prst="rect">
            <a:avLst/>
          </a:prstGeom>
        </p:spPr>
        <p:txBody>
          <a:bodyPr wrap="square">
            <a:spAutoFit/>
          </a:bodyPr>
          <a:lstStyle/>
          <a:p>
            <a:pPr>
              <a:lnSpc>
                <a:spcPct val="110000"/>
              </a:lnSpc>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16.6.2</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（电子位置的不确定范围） 电子经电场加速后以速度</a:t>
            </a:r>
            <a:r>
              <a:rPr lang="en-US" altLang="zh-CN" sz="2800" i="1" dirty="0">
                <a:solidFill>
                  <a:srgbClr val="000000"/>
                </a:solidFill>
                <a:latin typeface="Book Antiqua" panose="02040602050305030304" pitchFamily="18" charset="0"/>
                <a:ea typeface="黑体" panose="02010609060101010101" pitchFamily="49" charset="-122"/>
                <a:cs typeface="Times New Roman" panose="02020603050405020304" pitchFamily="18" charset="0"/>
              </a:rPr>
              <a:t>v</a:t>
            </a:r>
            <a:r>
              <a:rPr lang="en-US" altLang="zh-CN" sz="2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=1.0×105m/s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沿直线运动，速度的不确定范围为速度的</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0.10%</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。求其位置的不确定范围。</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381000" y="2600980"/>
            <a:ext cx="4852610"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解：</a:t>
            </a:r>
            <a:r>
              <a:rPr lang="zh-CN" altLang="en-US" sz="2800" dirty="0">
                <a:solidFill>
                  <a:srgbClr val="0D0D0D"/>
                </a:solidFill>
                <a:latin typeface="F1"/>
                <a:ea typeface="黑体" panose="02010609060101010101" pitchFamily="49" charset="-122"/>
              </a:rPr>
              <a:t>电子动量的不确定度为：</a:t>
            </a:r>
            <a:endParaRPr lang="zh-CN" altLang="en-US" sz="2800" dirty="0"/>
          </a:p>
        </p:txBody>
      </p:sp>
      <p:sp>
        <p:nvSpPr>
          <p:cNvPr id="8" name="矩形 7"/>
          <p:cNvSpPr/>
          <p:nvPr/>
        </p:nvSpPr>
        <p:spPr>
          <a:xfrm>
            <a:off x="257827" y="4048780"/>
            <a:ext cx="7007046" cy="523220"/>
          </a:xfrm>
          <a:prstGeom prst="rect">
            <a:avLst/>
          </a:prstGeom>
        </p:spPr>
        <p:txBody>
          <a:bodyPr wrap="none">
            <a:spAutoFit/>
          </a:bodyPr>
          <a:lstStyle/>
          <a:p>
            <a:r>
              <a:rPr lang="zh-CN" altLang="en-US" sz="2800" dirty="0">
                <a:solidFill>
                  <a:srgbClr val="0D0D0D"/>
                </a:solidFill>
                <a:latin typeface="黑体" panose="02010609060101010101" pitchFamily="49" charset="-122"/>
                <a:ea typeface="黑体" panose="02010609060101010101" pitchFamily="49" charset="-122"/>
              </a:rPr>
              <a:t>由不确定关系，电子位置的不确定范围为：</a:t>
            </a:r>
            <a:endParaRPr lang="zh-CN" altLang="en-US" sz="2800" dirty="0">
              <a:latin typeface="黑体" panose="02010609060101010101" pitchFamily="49" charset="-122"/>
              <a:ea typeface="黑体" panose="02010609060101010101" pitchFamily="49" charset="-122"/>
            </a:endParaRPr>
          </a:p>
        </p:txBody>
      </p:sp>
      <p:graphicFrame>
        <p:nvGraphicFramePr>
          <p:cNvPr id="10" name="对象 9"/>
          <p:cNvGraphicFramePr>
            <a:graphicFrameLocks noChangeAspect="1"/>
          </p:cNvGraphicFramePr>
          <p:nvPr/>
        </p:nvGraphicFramePr>
        <p:xfrm>
          <a:off x="1143000" y="3201091"/>
          <a:ext cx="7010400" cy="592989"/>
        </p:xfrm>
        <a:graphic>
          <a:graphicData uri="http://schemas.openxmlformats.org/presentationml/2006/ole">
            <mc:AlternateContent xmlns:mc="http://schemas.openxmlformats.org/markup-compatibility/2006">
              <mc:Choice xmlns:v="urn:schemas-microsoft-com:vml" Requires="v">
                <p:oleObj spid="_x0000_s45057" name="Equation" r:id="rId1" imgW="51511200" imgH="5181600" progId="">
                  <p:embed/>
                </p:oleObj>
              </mc:Choice>
              <mc:Fallback>
                <p:oleObj name="Equation" r:id="rId1" imgW="51511200" imgH="5181600" progId="">
                  <p:embed/>
                  <p:pic>
                    <p:nvPicPr>
                      <p:cNvPr id="0" name="图片 45056"/>
                      <p:cNvPicPr>
                        <a:picLocks noChangeAspect="1"/>
                      </p:cNvPicPr>
                      <p:nvPr/>
                    </p:nvPicPr>
                    <p:blipFill>
                      <a:blip r:embed="rId2"/>
                      <a:stretch>
                        <a:fillRect/>
                      </a:stretch>
                    </p:blipFill>
                    <p:spPr>
                      <a:xfrm>
                        <a:off x="1143000" y="3201091"/>
                        <a:ext cx="7010400" cy="592989"/>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nvGraphicFramePr>
        <p:xfrm>
          <a:off x="278609" y="4788707"/>
          <a:ext cx="8781283" cy="1047309"/>
        </p:xfrm>
        <a:graphic>
          <a:graphicData uri="http://schemas.openxmlformats.org/presentationml/2006/ole">
            <mc:AlternateContent xmlns:mc="http://schemas.openxmlformats.org/markup-compatibility/2006">
              <mc:Choice xmlns:v="urn:schemas-microsoft-com:vml" Requires="v">
                <p:oleObj spid="_x0000_s45058" name="Equation" r:id="rId3" imgW="74676000" imgH="9448800" progId="">
                  <p:embed/>
                </p:oleObj>
              </mc:Choice>
              <mc:Fallback>
                <p:oleObj name="Equation" r:id="rId3" imgW="74676000" imgH="9448800" progId="">
                  <p:embed/>
                  <p:pic>
                    <p:nvPicPr>
                      <p:cNvPr id="0" name="图片 45057"/>
                      <p:cNvPicPr>
                        <a:picLocks noChangeAspect="1"/>
                      </p:cNvPicPr>
                      <p:nvPr/>
                    </p:nvPicPr>
                    <p:blipFill>
                      <a:blip r:embed="rId4"/>
                      <a:stretch>
                        <a:fillRect/>
                      </a:stretch>
                    </p:blipFill>
                    <p:spPr>
                      <a:xfrm>
                        <a:off x="278609" y="4788707"/>
                        <a:ext cx="8781283" cy="1047309"/>
                      </a:xfrm>
                      <a:prstGeom prst="rect">
                        <a:avLst/>
                      </a:prstGeom>
                      <a:noFill/>
                      <a:ln w="9525">
                        <a:noFill/>
                      </a:ln>
                    </p:spPr>
                  </p:pic>
                </p:oleObj>
              </mc:Fallback>
            </mc:AlternateContent>
          </a:graphicData>
        </a:graphic>
      </p:graphicFrame>
      <p:sp>
        <p:nvSpPr>
          <p:cNvPr id="22" name="Rectangle 15"/>
          <p:cNvSpPr>
            <a:spLocks noChangeArrowheads="1"/>
          </p:cNvSpPr>
          <p:nvPr/>
        </p:nvSpPr>
        <p:spPr bwMode="auto">
          <a:xfrm>
            <a:off x="678873" y="210203"/>
            <a:ext cx="1226127" cy="584775"/>
          </a:xfrm>
          <a:prstGeom prst="rect">
            <a:avLst/>
          </a:prstGeom>
          <a:noFill/>
          <a:ln w="9525">
            <a:noFill/>
            <a:miter lim="800000"/>
          </a:ln>
          <a:effectLst/>
        </p:spPr>
        <p:txBody>
          <a:bodyPr wrap="square">
            <a:spAutoFit/>
          </a:bodyPr>
          <a:lstStyle/>
          <a:p>
            <a:r>
              <a:rPr lang="zh-CN" altLang="en-US" sz="3200" b="1" dirty="0">
                <a:solidFill>
                  <a:srgbClr val="00B050"/>
                </a:solidFill>
                <a:latin typeface="黑体" panose="02010609060101010101" pitchFamily="49" charset="-122"/>
                <a:ea typeface="黑体" panose="02010609060101010101" pitchFamily="49" charset="-122"/>
              </a:rPr>
              <a:t>例题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990600" y="4800600"/>
            <a:ext cx="2895600" cy="1066800"/>
            <a:chOff x="624" y="3024"/>
            <a:chExt cx="1824" cy="672"/>
          </a:xfrm>
        </p:grpSpPr>
        <p:graphicFrame>
          <p:nvGraphicFramePr>
            <p:cNvPr id="105475" name="Object 3"/>
            <p:cNvGraphicFramePr>
              <a:graphicFrameLocks noChangeAspect="1"/>
            </p:cNvGraphicFramePr>
            <p:nvPr/>
          </p:nvGraphicFramePr>
          <p:xfrm>
            <a:off x="624" y="3024"/>
            <a:ext cx="615" cy="672"/>
          </p:xfrm>
          <a:graphic>
            <a:graphicData uri="http://schemas.openxmlformats.org/presentationml/2006/ole">
              <mc:AlternateContent xmlns:mc="http://schemas.openxmlformats.org/markup-compatibility/2006">
                <mc:Choice xmlns:v="urn:schemas-microsoft-com:vml" Requires="v">
                  <p:oleObj spid="_x0000_s46081" name="公式" r:id="rId1" imgW="15544800" imgH="15849600" progId="">
                    <p:embed/>
                  </p:oleObj>
                </mc:Choice>
                <mc:Fallback>
                  <p:oleObj name="公式" r:id="rId1" imgW="15544800" imgH="15849600" progId="">
                    <p:embed/>
                    <p:pic>
                      <p:nvPicPr>
                        <p:cNvPr id="0" name="图片 46080"/>
                        <p:cNvPicPr>
                          <a:picLocks noChangeAspect="1"/>
                        </p:cNvPicPr>
                        <p:nvPr/>
                      </p:nvPicPr>
                      <p:blipFill>
                        <a:blip r:embed="rId2"/>
                        <a:stretch>
                          <a:fillRect/>
                        </a:stretch>
                      </p:blipFill>
                      <p:spPr>
                        <a:xfrm>
                          <a:off x="624" y="3024"/>
                          <a:ext cx="615" cy="672"/>
                        </a:xfrm>
                        <a:prstGeom prst="rect">
                          <a:avLst/>
                        </a:prstGeom>
                        <a:noFill/>
                        <a:ln w="9525">
                          <a:noFill/>
                        </a:ln>
                      </p:spPr>
                    </p:pic>
                  </p:oleObj>
                </mc:Fallback>
              </mc:AlternateContent>
            </a:graphicData>
          </a:graphic>
        </p:graphicFrame>
        <p:graphicFrame>
          <p:nvGraphicFramePr>
            <p:cNvPr id="105476" name="Object 4"/>
            <p:cNvGraphicFramePr>
              <a:graphicFrameLocks noChangeAspect="1"/>
            </p:cNvGraphicFramePr>
            <p:nvPr/>
          </p:nvGraphicFramePr>
          <p:xfrm>
            <a:off x="1488" y="3024"/>
            <a:ext cx="960" cy="620"/>
          </p:xfrm>
          <a:graphic>
            <a:graphicData uri="http://schemas.openxmlformats.org/presentationml/2006/ole">
              <mc:AlternateContent xmlns:mc="http://schemas.openxmlformats.org/markup-compatibility/2006">
                <mc:Choice xmlns:v="urn:schemas-microsoft-com:vml" Requires="v">
                  <p:oleObj spid="_x0000_s46082" name="Equation" r:id="rId3" imgW="20421600" imgH="14630400" progId="">
                    <p:embed/>
                  </p:oleObj>
                </mc:Choice>
                <mc:Fallback>
                  <p:oleObj name="Equation" r:id="rId3" imgW="20421600" imgH="14630400" progId="">
                    <p:embed/>
                    <p:pic>
                      <p:nvPicPr>
                        <p:cNvPr id="0" name="图片 46081"/>
                        <p:cNvPicPr>
                          <a:picLocks noChangeAspect="1"/>
                        </p:cNvPicPr>
                        <p:nvPr/>
                      </p:nvPicPr>
                      <p:blipFill>
                        <a:blip r:embed="rId4"/>
                        <a:stretch>
                          <a:fillRect/>
                        </a:stretch>
                      </p:blipFill>
                      <p:spPr>
                        <a:xfrm>
                          <a:off x="1488" y="3024"/>
                          <a:ext cx="960" cy="620"/>
                        </a:xfrm>
                        <a:prstGeom prst="rect">
                          <a:avLst/>
                        </a:prstGeom>
                        <a:noFill/>
                        <a:ln w="9525">
                          <a:noFill/>
                        </a:ln>
                      </p:spPr>
                    </p:pic>
                  </p:oleObj>
                </mc:Fallback>
              </mc:AlternateContent>
            </a:graphicData>
          </a:graphic>
        </p:graphicFrame>
      </p:grpSp>
      <p:graphicFrame>
        <p:nvGraphicFramePr>
          <p:cNvPr id="105477" name="Object 5"/>
          <p:cNvGraphicFramePr>
            <a:graphicFrameLocks noChangeAspect="1"/>
          </p:cNvGraphicFramePr>
          <p:nvPr/>
        </p:nvGraphicFramePr>
        <p:xfrm>
          <a:off x="990600" y="5867400"/>
          <a:ext cx="2133600" cy="588963"/>
        </p:xfrm>
        <a:graphic>
          <a:graphicData uri="http://schemas.openxmlformats.org/presentationml/2006/ole">
            <mc:AlternateContent xmlns:mc="http://schemas.openxmlformats.org/markup-compatibility/2006">
              <mc:Choice xmlns:v="urn:schemas-microsoft-com:vml" Requires="v">
                <p:oleObj spid="_x0000_s46083" name="Equation" r:id="rId5" imgW="26212800" imgH="7924800" progId="">
                  <p:embed/>
                </p:oleObj>
              </mc:Choice>
              <mc:Fallback>
                <p:oleObj name="Equation" r:id="rId5" imgW="26212800" imgH="7924800" progId="">
                  <p:embed/>
                  <p:pic>
                    <p:nvPicPr>
                      <p:cNvPr id="0" name="图片 46082"/>
                      <p:cNvPicPr>
                        <a:picLocks noChangeAspect="1"/>
                      </p:cNvPicPr>
                      <p:nvPr/>
                    </p:nvPicPr>
                    <p:blipFill>
                      <a:blip r:embed="rId6"/>
                      <a:stretch>
                        <a:fillRect/>
                      </a:stretch>
                    </p:blipFill>
                    <p:spPr>
                      <a:xfrm>
                        <a:off x="990600" y="5867400"/>
                        <a:ext cx="2133600" cy="588963"/>
                      </a:xfrm>
                      <a:prstGeom prst="rect">
                        <a:avLst/>
                      </a:prstGeom>
                      <a:noFill/>
                      <a:ln w="9525">
                        <a:noFill/>
                      </a:ln>
                    </p:spPr>
                  </p:pic>
                </p:oleObj>
              </mc:Fallback>
            </mc:AlternateContent>
          </a:graphicData>
        </a:graphic>
      </p:graphicFrame>
      <p:grpSp>
        <p:nvGrpSpPr>
          <p:cNvPr id="3" name="Group 6"/>
          <p:cNvGrpSpPr/>
          <p:nvPr/>
        </p:nvGrpSpPr>
        <p:grpSpPr bwMode="auto">
          <a:xfrm>
            <a:off x="381000" y="2133600"/>
            <a:ext cx="3238500" cy="1016000"/>
            <a:chOff x="240" y="1344"/>
            <a:chExt cx="2040" cy="640"/>
          </a:xfrm>
        </p:grpSpPr>
        <p:graphicFrame>
          <p:nvGraphicFramePr>
            <p:cNvPr id="105479" name="Object 7"/>
            <p:cNvGraphicFramePr>
              <a:graphicFrameLocks noChangeAspect="1"/>
            </p:cNvGraphicFramePr>
            <p:nvPr/>
          </p:nvGraphicFramePr>
          <p:xfrm>
            <a:off x="965" y="1625"/>
            <a:ext cx="1315" cy="359"/>
          </p:xfrm>
          <a:graphic>
            <a:graphicData uri="http://schemas.openxmlformats.org/presentationml/2006/ole">
              <mc:AlternateContent xmlns:mc="http://schemas.openxmlformats.org/markup-compatibility/2006">
                <mc:Choice xmlns:v="urn:schemas-microsoft-com:vml" Requires="v">
                  <p:oleObj spid="_x0000_s46084" name="Equation" r:id="rId7" imgW="27736800" imgH="7620000" progId="">
                    <p:embed/>
                  </p:oleObj>
                </mc:Choice>
                <mc:Fallback>
                  <p:oleObj name="Equation" r:id="rId7" imgW="27736800" imgH="7620000" progId="">
                    <p:embed/>
                    <p:pic>
                      <p:nvPicPr>
                        <p:cNvPr id="0" name="图片 46083"/>
                        <p:cNvPicPr>
                          <a:picLocks noChangeAspect="1"/>
                        </p:cNvPicPr>
                        <p:nvPr/>
                      </p:nvPicPr>
                      <p:blipFill>
                        <a:blip r:embed="rId8"/>
                        <a:stretch>
                          <a:fillRect/>
                        </a:stretch>
                      </p:blipFill>
                      <p:spPr>
                        <a:xfrm>
                          <a:off x="965" y="1625"/>
                          <a:ext cx="1315" cy="359"/>
                        </a:xfrm>
                        <a:prstGeom prst="rect">
                          <a:avLst/>
                        </a:prstGeom>
                        <a:noFill/>
                        <a:ln w="9525">
                          <a:noFill/>
                        </a:ln>
                      </p:spPr>
                    </p:pic>
                  </p:oleObj>
                </mc:Fallback>
              </mc:AlternateContent>
            </a:graphicData>
          </a:graphic>
        </p:graphicFrame>
        <p:sp>
          <p:nvSpPr>
            <p:cNvPr id="105480" name="Text Box 8"/>
            <p:cNvSpPr txBox="1">
              <a:spLocks noChangeArrowheads="1"/>
            </p:cNvSpPr>
            <p:nvPr/>
          </p:nvSpPr>
          <p:spPr bwMode="auto">
            <a:xfrm>
              <a:off x="240" y="1344"/>
              <a:ext cx="1920"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一级最小衍射角</a:t>
              </a:r>
              <a:r>
                <a:rPr lang="zh-CN" altLang="en-US" sz="2400" dirty="0">
                  <a:solidFill>
                    <a:srgbClr val="CC0000"/>
                  </a:solidFill>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grpSp>
      <p:grpSp>
        <p:nvGrpSpPr>
          <p:cNvPr id="4" name="Group 9"/>
          <p:cNvGrpSpPr/>
          <p:nvPr/>
        </p:nvGrpSpPr>
        <p:grpSpPr bwMode="auto">
          <a:xfrm>
            <a:off x="304800" y="1143000"/>
            <a:ext cx="4419600" cy="962025"/>
            <a:chOff x="240" y="768"/>
            <a:chExt cx="2784" cy="606"/>
          </a:xfrm>
        </p:grpSpPr>
        <p:sp>
          <p:nvSpPr>
            <p:cNvPr id="105482" name="Text Box 10"/>
            <p:cNvSpPr txBox="1">
              <a:spLocks noChangeArrowheads="1"/>
            </p:cNvSpPr>
            <p:nvPr/>
          </p:nvSpPr>
          <p:spPr bwMode="auto">
            <a:xfrm>
              <a:off x="240" y="768"/>
              <a:ext cx="2784" cy="601"/>
            </a:xfrm>
            <a:prstGeom prst="rect">
              <a:avLst/>
            </a:prstGeom>
            <a:noFill/>
            <a:ln w="19050">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电子经过缝时的</a:t>
              </a:r>
              <a:r>
                <a:rPr lang="zh-CN" altLang="en-US" sz="2800" dirty="0">
                  <a:solidFill>
                    <a:srgbClr val="CC0000"/>
                  </a:solidFill>
                  <a:latin typeface="黑体" panose="02010609060101010101" pitchFamily="49" charset="-122"/>
                  <a:ea typeface="黑体" panose="02010609060101010101" pitchFamily="49" charset="-122"/>
                </a:rPr>
                <a:t>位置</a:t>
              </a:r>
              <a:r>
                <a:rPr lang="zh-CN" altLang="en-US" sz="2800" dirty="0">
                  <a:latin typeface="黑体" panose="02010609060101010101" pitchFamily="49" charset="-122"/>
                  <a:ea typeface="黑体" panose="02010609060101010101" pitchFamily="49" charset="-122"/>
                </a:rPr>
                <a:t>不确定            </a:t>
              </a:r>
              <a:endParaRPr lang="en-US" altLang="zh-CN" sz="2800" dirty="0">
                <a:latin typeface="黑体" panose="02010609060101010101" pitchFamily="49" charset="-122"/>
                <a:ea typeface="黑体" panose="02010609060101010101" pitchFamily="49" charset="-122"/>
              </a:endParaRPr>
            </a:p>
          </p:txBody>
        </p:sp>
        <p:graphicFrame>
          <p:nvGraphicFramePr>
            <p:cNvPr id="105483" name="Object 11"/>
            <p:cNvGraphicFramePr>
              <a:graphicFrameLocks noChangeAspect="1"/>
            </p:cNvGraphicFramePr>
            <p:nvPr/>
          </p:nvGraphicFramePr>
          <p:xfrm>
            <a:off x="1008" y="1056"/>
            <a:ext cx="864" cy="318"/>
          </p:xfrm>
          <a:graphic>
            <a:graphicData uri="http://schemas.openxmlformats.org/presentationml/2006/ole">
              <mc:AlternateContent xmlns:mc="http://schemas.openxmlformats.org/markup-compatibility/2006">
                <mc:Choice xmlns:v="urn:schemas-microsoft-com:vml" Requires="v">
                  <p:oleObj spid="_x0000_s46085" name="公式" r:id="rId9" imgW="16459200" imgH="6096000" progId="">
                    <p:embed/>
                  </p:oleObj>
                </mc:Choice>
                <mc:Fallback>
                  <p:oleObj name="公式" r:id="rId9" imgW="16459200" imgH="6096000" progId="">
                    <p:embed/>
                    <p:pic>
                      <p:nvPicPr>
                        <p:cNvPr id="0" name="图片 46084"/>
                        <p:cNvPicPr>
                          <a:picLocks noChangeAspect="1"/>
                        </p:cNvPicPr>
                        <p:nvPr/>
                      </p:nvPicPr>
                      <p:blipFill>
                        <a:blip r:embed="rId10"/>
                        <a:stretch>
                          <a:fillRect/>
                        </a:stretch>
                      </p:blipFill>
                      <p:spPr>
                        <a:xfrm>
                          <a:off x="1008" y="1056"/>
                          <a:ext cx="864" cy="318"/>
                        </a:xfrm>
                        <a:prstGeom prst="rect">
                          <a:avLst/>
                        </a:prstGeom>
                        <a:noFill/>
                        <a:ln w="9525">
                          <a:noFill/>
                        </a:ln>
                      </p:spPr>
                    </p:pic>
                  </p:oleObj>
                </mc:Fallback>
              </mc:AlternateContent>
            </a:graphicData>
          </a:graphic>
        </p:graphicFrame>
      </p:grpSp>
      <p:grpSp>
        <p:nvGrpSpPr>
          <p:cNvPr id="5" name="Group 12"/>
          <p:cNvGrpSpPr/>
          <p:nvPr/>
        </p:nvGrpSpPr>
        <p:grpSpPr bwMode="auto">
          <a:xfrm>
            <a:off x="304800" y="3048000"/>
            <a:ext cx="4419600" cy="1828800"/>
            <a:chOff x="192" y="1920"/>
            <a:chExt cx="2784" cy="1152"/>
          </a:xfrm>
        </p:grpSpPr>
        <p:graphicFrame>
          <p:nvGraphicFramePr>
            <p:cNvPr id="105485" name="Object 13"/>
            <p:cNvGraphicFramePr>
              <a:graphicFrameLocks noChangeAspect="1"/>
            </p:cNvGraphicFramePr>
            <p:nvPr/>
          </p:nvGraphicFramePr>
          <p:xfrm>
            <a:off x="672" y="2442"/>
            <a:ext cx="2064" cy="630"/>
          </p:xfrm>
          <a:graphic>
            <a:graphicData uri="http://schemas.openxmlformats.org/presentationml/2006/ole">
              <mc:AlternateContent xmlns:mc="http://schemas.openxmlformats.org/markup-compatibility/2006">
                <mc:Choice xmlns:v="urn:schemas-microsoft-com:vml" Requires="v">
                  <p:oleObj spid="_x0000_s46086" name="Equation" r:id="rId11" imgW="48158400" imgH="14630400" progId="">
                    <p:embed/>
                  </p:oleObj>
                </mc:Choice>
                <mc:Fallback>
                  <p:oleObj name="Equation" r:id="rId11" imgW="48158400" imgH="14630400" progId="">
                    <p:embed/>
                    <p:pic>
                      <p:nvPicPr>
                        <p:cNvPr id="0" name="图片 46085"/>
                        <p:cNvPicPr>
                          <a:picLocks noChangeAspect="1"/>
                        </p:cNvPicPr>
                        <p:nvPr/>
                      </p:nvPicPr>
                      <p:blipFill>
                        <a:blip r:embed="rId12"/>
                        <a:stretch>
                          <a:fillRect/>
                        </a:stretch>
                      </p:blipFill>
                      <p:spPr>
                        <a:xfrm>
                          <a:off x="672" y="2442"/>
                          <a:ext cx="2064" cy="630"/>
                        </a:xfrm>
                        <a:prstGeom prst="rect">
                          <a:avLst/>
                        </a:prstGeom>
                        <a:noFill/>
                        <a:ln w="9525">
                          <a:noFill/>
                        </a:ln>
                      </p:spPr>
                    </p:pic>
                  </p:oleObj>
                </mc:Fallback>
              </mc:AlternateContent>
            </a:graphicData>
          </a:graphic>
        </p:graphicFrame>
        <p:sp>
          <p:nvSpPr>
            <p:cNvPr id="105486" name="Rectangle 14"/>
            <p:cNvSpPr>
              <a:spLocks noChangeArrowheads="1"/>
            </p:cNvSpPr>
            <p:nvPr/>
          </p:nvSpPr>
          <p:spPr bwMode="auto">
            <a:xfrm>
              <a:off x="192" y="1920"/>
              <a:ext cx="2784" cy="711"/>
            </a:xfrm>
            <a:prstGeom prst="rect">
              <a:avLst/>
            </a:prstGeom>
            <a:noFill/>
            <a:ln w="19050">
              <a:noFill/>
              <a:miter lim="800000"/>
            </a:ln>
            <a:effectLst/>
          </p:spPr>
          <p:txBody>
            <a:bodyPr>
              <a:spAutoFit/>
            </a:bodyPr>
            <a:lstStyle/>
            <a:p>
              <a:pPr>
                <a:spcBef>
                  <a:spcPct val="50000"/>
                </a:spcBef>
              </a:pPr>
              <a:r>
                <a:rPr lang="en-US" altLang="zh-CN"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电子经过缝后</a:t>
              </a:r>
              <a:r>
                <a:rPr lang="en-US" altLang="zh-CN" sz="40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800" dirty="0">
                  <a:latin typeface="黑体" panose="02010609060101010101" pitchFamily="49" charset="-122"/>
                  <a:ea typeface="黑体" panose="02010609060101010101" pitchFamily="49" charset="-122"/>
                </a:rPr>
                <a:t>方向动量不  确定</a:t>
              </a:r>
              <a:endParaRPr lang="zh-CN" altLang="en-US" sz="2800" dirty="0">
                <a:latin typeface="黑体" panose="02010609060101010101" pitchFamily="49" charset="-122"/>
                <a:ea typeface="黑体" panose="02010609060101010101" pitchFamily="49" charset="-122"/>
              </a:endParaRPr>
            </a:p>
          </p:txBody>
        </p:sp>
      </p:grpSp>
      <p:sp>
        <p:nvSpPr>
          <p:cNvPr id="105487" name="Rectangle 15"/>
          <p:cNvSpPr>
            <a:spLocks noChangeArrowheads="1"/>
          </p:cNvSpPr>
          <p:nvPr/>
        </p:nvSpPr>
        <p:spPr bwMode="auto">
          <a:xfrm>
            <a:off x="678873" y="210203"/>
            <a:ext cx="5715000" cy="584775"/>
          </a:xfrm>
          <a:prstGeom prst="rect">
            <a:avLst/>
          </a:prstGeom>
          <a:noFill/>
          <a:ln w="9525">
            <a:noFill/>
            <a:miter lim="800000"/>
          </a:ln>
          <a:effectLst/>
        </p:spPr>
        <p:txBody>
          <a:bodyPr wrap="square">
            <a:spAutoFit/>
          </a:bodyPr>
          <a:lstStyle/>
          <a:p>
            <a:r>
              <a:rPr lang="zh-CN" altLang="en-US" sz="3200" b="1" dirty="0">
                <a:solidFill>
                  <a:srgbClr val="00B050"/>
                </a:solidFill>
                <a:latin typeface="黑体" panose="02010609060101010101" pitchFamily="49" charset="-122"/>
                <a:ea typeface="黑体" panose="02010609060101010101" pitchFamily="49" charset="-122"/>
              </a:rPr>
              <a:t>二 电子衍射说明不确定关系</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6" name="Group 16"/>
          <p:cNvGrpSpPr/>
          <p:nvPr/>
        </p:nvGrpSpPr>
        <p:grpSpPr bwMode="auto">
          <a:xfrm>
            <a:off x="4876800" y="1371600"/>
            <a:ext cx="3886200" cy="4114800"/>
            <a:chOff x="3072" y="864"/>
            <a:chExt cx="2448" cy="2592"/>
          </a:xfrm>
        </p:grpSpPr>
        <p:sp>
          <p:nvSpPr>
            <p:cNvPr id="105489" name="Rectangle 17"/>
            <p:cNvSpPr>
              <a:spLocks noChangeArrowheads="1"/>
            </p:cNvSpPr>
            <p:nvPr/>
          </p:nvSpPr>
          <p:spPr bwMode="auto">
            <a:xfrm>
              <a:off x="3072" y="864"/>
              <a:ext cx="2448" cy="2592"/>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05490" name="Line 18"/>
            <p:cNvSpPr>
              <a:spLocks noChangeShapeType="1"/>
            </p:cNvSpPr>
            <p:nvPr/>
          </p:nvSpPr>
          <p:spPr bwMode="auto">
            <a:xfrm>
              <a:off x="3600" y="1440"/>
              <a:ext cx="0" cy="480"/>
            </a:xfrm>
            <a:prstGeom prst="line">
              <a:avLst/>
            </a:prstGeom>
            <a:noFill/>
            <a:ln w="57150">
              <a:solidFill>
                <a:schemeClr val="tx2"/>
              </a:solidFill>
              <a:round/>
              <a:headEnd type="none" w="sm" len="lg"/>
              <a:tailEnd type="none" w="sm" len="lg"/>
            </a:ln>
            <a:effectLst/>
          </p:spPr>
          <p:txBody>
            <a:bodyPr wrap="none" anchor="ctr"/>
            <a:lstStyle/>
            <a:p>
              <a:endParaRPr lang="zh-CN" altLang="en-US"/>
            </a:p>
          </p:txBody>
        </p:sp>
        <p:sp>
          <p:nvSpPr>
            <p:cNvPr id="105491" name="Line 19"/>
            <p:cNvSpPr>
              <a:spLocks noChangeShapeType="1"/>
            </p:cNvSpPr>
            <p:nvPr/>
          </p:nvSpPr>
          <p:spPr bwMode="auto">
            <a:xfrm>
              <a:off x="3600" y="2112"/>
              <a:ext cx="0" cy="480"/>
            </a:xfrm>
            <a:prstGeom prst="line">
              <a:avLst/>
            </a:prstGeom>
            <a:noFill/>
            <a:ln w="57150">
              <a:solidFill>
                <a:schemeClr val="tx2"/>
              </a:solidFill>
              <a:round/>
              <a:headEnd type="none" w="sm" len="lg"/>
              <a:tailEnd type="none" w="sm" len="lg"/>
            </a:ln>
            <a:effectLst/>
          </p:spPr>
          <p:txBody>
            <a:bodyPr wrap="none" anchor="ctr"/>
            <a:lstStyle/>
            <a:p>
              <a:endParaRPr lang="zh-CN" altLang="en-US"/>
            </a:p>
          </p:txBody>
        </p:sp>
        <p:sp>
          <p:nvSpPr>
            <p:cNvPr id="105492" name="Line 20"/>
            <p:cNvSpPr>
              <a:spLocks noChangeShapeType="1"/>
            </p:cNvSpPr>
            <p:nvPr/>
          </p:nvSpPr>
          <p:spPr bwMode="auto">
            <a:xfrm>
              <a:off x="3168" y="1632"/>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3" name="Line 21"/>
            <p:cNvSpPr>
              <a:spLocks noChangeShapeType="1"/>
            </p:cNvSpPr>
            <p:nvPr/>
          </p:nvSpPr>
          <p:spPr bwMode="auto">
            <a:xfrm>
              <a:off x="3168" y="1728"/>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4" name="Line 22"/>
            <p:cNvSpPr>
              <a:spLocks noChangeShapeType="1"/>
            </p:cNvSpPr>
            <p:nvPr/>
          </p:nvSpPr>
          <p:spPr bwMode="auto">
            <a:xfrm>
              <a:off x="3168" y="1824"/>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5" name="Line 23"/>
            <p:cNvSpPr>
              <a:spLocks noChangeShapeType="1"/>
            </p:cNvSpPr>
            <p:nvPr/>
          </p:nvSpPr>
          <p:spPr bwMode="auto">
            <a:xfrm>
              <a:off x="3168" y="1920"/>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6" name="Line 24"/>
            <p:cNvSpPr>
              <a:spLocks noChangeShapeType="1"/>
            </p:cNvSpPr>
            <p:nvPr/>
          </p:nvSpPr>
          <p:spPr bwMode="auto">
            <a:xfrm>
              <a:off x="3168" y="2016"/>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7" name="Line 25"/>
            <p:cNvSpPr>
              <a:spLocks noChangeShapeType="1"/>
            </p:cNvSpPr>
            <p:nvPr/>
          </p:nvSpPr>
          <p:spPr bwMode="auto">
            <a:xfrm>
              <a:off x="3168" y="2112"/>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8" name="Line 26"/>
            <p:cNvSpPr>
              <a:spLocks noChangeShapeType="1"/>
            </p:cNvSpPr>
            <p:nvPr/>
          </p:nvSpPr>
          <p:spPr bwMode="auto">
            <a:xfrm>
              <a:off x="3168" y="2208"/>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499" name="Line 27"/>
            <p:cNvSpPr>
              <a:spLocks noChangeShapeType="1"/>
            </p:cNvSpPr>
            <p:nvPr/>
          </p:nvSpPr>
          <p:spPr bwMode="auto">
            <a:xfrm>
              <a:off x="3168" y="2304"/>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0" name="Line 28"/>
            <p:cNvSpPr>
              <a:spLocks noChangeShapeType="1"/>
            </p:cNvSpPr>
            <p:nvPr/>
          </p:nvSpPr>
          <p:spPr bwMode="auto">
            <a:xfrm>
              <a:off x="3168" y="2400"/>
              <a:ext cx="432" cy="0"/>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1" name="Line 29"/>
            <p:cNvSpPr>
              <a:spLocks noChangeShapeType="1"/>
            </p:cNvSpPr>
            <p:nvPr/>
          </p:nvSpPr>
          <p:spPr bwMode="auto">
            <a:xfrm>
              <a:off x="5088" y="912"/>
              <a:ext cx="0" cy="2160"/>
            </a:xfrm>
            <a:prstGeom prst="line">
              <a:avLst/>
            </a:prstGeom>
            <a:noFill/>
            <a:ln w="12700">
              <a:solidFill>
                <a:srgbClr val="006600"/>
              </a:solidFill>
              <a:round/>
              <a:headEnd type="triangle" w="sm" len="lg"/>
              <a:tailEnd type="none" w="sm" len="lg"/>
            </a:ln>
            <a:effectLst/>
          </p:spPr>
          <p:txBody>
            <a:bodyPr wrap="none" anchor="ctr"/>
            <a:lstStyle/>
            <a:p>
              <a:endParaRPr lang="zh-CN" altLang="en-US"/>
            </a:p>
          </p:txBody>
        </p:sp>
        <p:sp>
          <p:nvSpPr>
            <p:cNvPr id="105502" name="Line 30"/>
            <p:cNvSpPr>
              <a:spLocks noChangeShapeType="1"/>
            </p:cNvSpPr>
            <p:nvPr/>
          </p:nvSpPr>
          <p:spPr bwMode="auto">
            <a:xfrm>
              <a:off x="3552" y="2016"/>
              <a:ext cx="1920"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sp>
          <p:nvSpPr>
            <p:cNvPr id="105503" name="Freeform 31"/>
            <p:cNvSpPr/>
            <p:nvPr/>
          </p:nvSpPr>
          <p:spPr bwMode="auto">
            <a:xfrm>
              <a:off x="4573" y="1644"/>
              <a:ext cx="513" cy="740"/>
            </a:xfrm>
            <a:custGeom>
              <a:avLst/>
              <a:gdLst/>
              <a:ahLst/>
              <a:cxnLst>
                <a:cxn ang="0">
                  <a:pos x="513" y="740"/>
                </a:cxn>
                <a:cxn ang="0">
                  <a:pos x="378" y="639"/>
                </a:cxn>
                <a:cxn ang="0">
                  <a:pos x="179" y="537"/>
                </a:cxn>
                <a:cxn ang="0">
                  <a:pos x="1" y="372"/>
                </a:cxn>
                <a:cxn ang="0">
                  <a:pos x="186" y="207"/>
                </a:cxn>
                <a:cxn ang="0">
                  <a:pos x="371" y="105"/>
                </a:cxn>
                <a:cxn ang="0">
                  <a:pos x="513" y="0"/>
                </a:cxn>
              </a:cxnLst>
              <a:rect l="0" t="0" r="r" b="b"/>
              <a:pathLst>
                <a:path w="513" h="740">
                  <a:moveTo>
                    <a:pt x="513" y="740"/>
                  </a:moveTo>
                  <a:cubicBezTo>
                    <a:pt x="491" y="723"/>
                    <a:pt x="434" y="673"/>
                    <a:pt x="378" y="639"/>
                  </a:cubicBezTo>
                  <a:cubicBezTo>
                    <a:pt x="322" y="605"/>
                    <a:pt x="242" y="582"/>
                    <a:pt x="179" y="537"/>
                  </a:cubicBezTo>
                  <a:cubicBezTo>
                    <a:pt x="116" y="492"/>
                    <a:pt x="0" y="427"/>
                    <a:pt x="1" y="372"/>
                  </a:cubicBezTo>
                  <a:cubicBezTo>
                    <a:pt x="2" y="317"/>
                    <a:pt x="124" y="251"/>
                    <a:pt x="186" y="207"/>
                  </a:cubicBezTo>
                  <a:cubicBezTo>
                    <a:pt x="248" y="163"/>
                    <a:pt x="317" y="139"/>
                    <a:pt x="371" y="105"/>
                  </a:cubicBezTo>
                  <a:cubicBezTo>
                    <a:pt x="425" y="71"/>
                    <a:pt x="484" y="22"/>
                    <a:pt x="513" y="0"/>
                  </a:cubicBezTo>
                </a:path>
              </a:pathLst>
            </a:custGeom>
            <a:noFill/>
            <a:ln w="28575" cap="flat" cmpd="sng">
              <a:solidFill>
                <a:srgbClr val="FF6600"/>
              </a:solidFill>
              <a:prstDash val="solid"/>
              <a:round/>
              <a:headEnd type="none" w="sm" len="lg"/>
              <a:tailEnd type="none" w="sm" len="lg"/>
            </a:ln>
            <a:effectLst/>
          </p:spPr>
          <p:txBody>
            <a:bodyPr wrap="none" anchor="ctr"/>
            <a:lstStyle/>
            <a:p>
              <a:endParaRPr lang="zh-CN" altLang="en-US"/>
            </a:p>
          </p:txBody>
        </p:sp>
        <p:sp>
          <p:nvSpPr>
            <p:cNvPr id="105504" name="Freeform 32"/>
            <p:cNvSpPr/>
            <p:nvPr/>
          </p:nvSpPr>
          <p:spPr bwMode="auto">
            <a:xfrm>
              <a:off x="5013" y="1145"/>
              <a:ext cx="82" cy="499"/>
            </a:xfrm>
            <a:custGeom>
              <a:avLst/>
              <a:gdLst/>
              <a:ahLst/>
              <a:cxnLst>
                <a:cxn ang="0">
                  <a:pos x="73" y="499"/>
                </a:cxn>
                <a:cxn ang="0">
                  <a:pos x="0" y="316"/>
                </a:cxn>
                <a:cxn ang="0">
                  <a:pos x="73" y="128"/>
                </a:cxn>
                <a:cxn ang="0">
                  <a:pos x="54" y="0"/>
                </a:cxn>
              </a:cxnLst>
              <a:rect l="0" t="0" r="r" b="b"/>
              <a:pathLst>
                <a:path w="82" h="499">
                  <a:moveTo>
                    <a:pt x="73" y="499"/>
                  </a:moveTo>
                  <a:cubicBezTo>
                    <a:pt x="61" y="469"/>
                    <a:pt x="0" y="378"/>
                    <a:pt x="0" y="316"/>
                  </a:cubicBezTo>
                  <a:cubicBezTo>
                    <a:pt x="0" y="254"/>
                    <a:pt x="64" y="181"/>
                    <a:pt x="73" y="128"/>
                  </a:cubicBezTo>
                  <a:cubicBezTo>
                    <a:pt x="82" y="75"/>
                    <a:pt x="58" y="27"/>
                    <a:pt x="54" y="0"/>
                  </a:cubicBezTo>
                </a:path>
              </a:pathLst>
            </a:custGeom>
            <a:noFill/>
            <a:ln w="28575" cap="flat" cmpd="sng">
              <a:solidFill>
                <a:srgbClr val="FF6600"/>
              </a:solidFill>
              <a:prstDash val="solid"/>
              <a:round/>
              <a:headEnd type="none" w="sm" len="lg"/>
              <a:tailEnd type="none" w="sm" len="lg"/>
            </a:ln>
            <a:effectLst/>
          </p:spPr>
          <p:txBody>
            <a:bodyPr wrap="none" anchor="ctr"/>
            <a:lstStyle/>
            <a:p>
              <a:endParaRPr lang="zh-CN" altLang="en-US"/>
            </a:p>
          </p:txBody>
        </p:sp>
        <p:sp>
          <p:nvSpPr>
            <p:cNvPr id="105505" name="Freeform 33"/>
            <p:cNvSpPr/>
            <p:nvPr/>
          </p:nvSpPr>
          <p:spPr bwMode="auto">
            <a:xfrm>
              <a:off x="5013" y="2384"/>
              <a:ext cx="82" cy="489"/>
            </a:xfrm>
            <a:custGeom>
              <a:avLst/>
              <a:gdLst/>
              <a:ahLst/>
              <a:cxnLst>
                <a:cxn ang="0">
                  <a:pos x="73" y="0"/>
                </a:cxn>
                <a:cxn ang="0">
                  <a:pos x="0" y="187"/>
                </a:cxn>
                <a:cxn ang="0">
                  <a:pos x="73" y="370"/>
                </a:cxn>
                <a:cxn ang="0">
                  <a:pos x="54" y="489"/>
                </a:cxn>
              </a:cxnLst>
              <a:rect l="0" t="0" r="r" b="b"/>
              <a:pathLst>
                <a:path w="82" h="489">
                  <a:moveTo>
                    <a:pt x="73" y="0"/>
                  </a:moveTo>
                  <a:cubicBezTo>
                    <a:pt x="61" y="31"/>
                    <a:pt x="0" y="125"/>
                    <a:pt x="0" y="187"/>
                  </a:cubicBezTo>
                  <a:cubicBezTo>
                    <a:pt x="0" y="249"/>
                    <a:pt x="64" y="320"/>
                    <a:pt x="73" y="370"/>
                  </a:cubicBezTo>
                  <a:cubicBezTo>
                    <a:pt x="82" y="420"/>
                    <a:pt x="58" y="464"/>
                    <a:pt x="54" y="489"/>
                  </a:cubicBezTo>
                </a:path>
              </a:pathLst>
            </a:custGeom>
            <a:noFill/>
            <a:ln w="28575" cap="flat" cmpd="sng">
              <a:solidFill>
                <a:srgbClr val="FF6600"/>
              </a:solidFill>
              <a:prstDash val="solid"/>
              <a:round/>
              <a:headEnd type="none" w="sm" len="lg"/>
              <a:tailEnd type="none" w="sm" len="lg"/>
            </a:ln>
            <a:effectLst/>
          </p:spPr>
          <p:txBody>
            <a:bodyPr wrap="none" anchor="ctr"/>
            <a:lstStyle/>
            <a:p>
              <a:endParaRPr lang="zh-CN" altLang="en-US"/>
            </a:p>
          </p:txBody>
        </p:sp>
        <p:sp>
          <p:nvSpPr>
            <p:cNvPr id="105506" name="Line 34"/>
            <p:cNvSpPr>
              <a:spLocks noChangeShapeType="1"/>
            </p:cNvSpPr>
            <p:nvPr/>
          </p:nvSpPr>
          <p:spPr bwMode="auto">
            <a:xfrm flipV="1">
              <a:off x="3648" y="1632"/>
              <a:ext cx="1440" cy="384"/>
            </a:xfrm>
            <a:prstGeom prst="line">
              <a:avLst/>
            </a:prstGeom>
            <a:noFill/>
            <a:ln w="19050">
              <a:solidFill>
                <a:srgbClr val="0000FF"/>
              </a:solidFill>
              <a:round/>
              <a:headEnd type="none" w="sm" len="lg"/>
              <a:tailEnd type="none" w="sm" len="lg"/>
            </a:ln>
            <a:effectLst/>
          </p:spPr>
          <p:txBody>
            <a:bodyPr wrap="none" anchor="ctr"/>
            <a:lstStyle/>
            <a:p>
              <a:endParaRPr lang="zh-CN" altLang="en-US"/>
            </a:p>
          </p:txBody>
        </p:sp>
        <p:sp>
          <p:nvSpPr>
            <p:cNvPr id="105507" name="Line 35"/>
            <p:cNvSpPr>
              <a:spLocks noChangeShapeType="1"/>
            </p:cNvSpPr>
            <p:nvPr/>
          </p:nvSpPr>
          <p:spPr bwMode="auto">
            <a:xfrm flipV="1">
              <a:off x="3648" y="1776"/>
              <a:ext cx="912" cy="234"/>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graphicFrame>
          <p:nvGraphicFramePr>
            <p:cNvPr id="105508" name="Object 36"/>
            <p:cNvGraphicFramePr>
              <a:graphicFrameLocks noChangeAspect="1"/>
            </p:cNvGraphicFramePr>
            <p:nvPr/>
          </p:nvGraphicFramePr>
          <p:xfrm>
            <a:off x="5280" y="1728"/>
            <a:ext cx="191" cy="240"/>
          </p:xfrm>
          <a:graphic>
            <a:graphicData uri="http://schemas.openxmlformats.org/presentationml/2006/ole">
              <mc:AlternateContent xmlns:mc="http://schemas.openxmlformats.org/markup-compatibility/2006">
                <mc:Choice xmlns:v="urn:schemas-microsoft-com:vml" Requires="v">
                  <p:oleObj spid="_x0000_s46087" name="公式" r:id="rId13" imgW="4572000" imgH="5791200" progId="">
                    <p:embed/>
                  </p:oleObj>
                </mc:Choice>
                <mc:Fallback>
                  <p:oleObj name="公式" r:id="rId13" imgW="4572000" imgH="5791200" progId="">
                    <p:embed/>
                    <p:pic>
                      <p:nvPicPr>
                        <p:cNvPr id="0" name="图片 46086"/>
                        <p:cNvPicPr>
                          <a:picLocks noChangeAspect="1"/>
                        </p:cNvPicPr>
                        <p:nvPr/>
                      </p:nvPicPr>
                      <p:blipFill>
                        <a:blip r:embed="rId14"/>
                        <a:stretch>
                          <a:fillRect/>
                        </a:stretch>
                      </p:blipFill>
                      <p:spPr>
                        <a:xfrm>
                          <a:off x="5280" y="1728"/>
                          <a:ext cx="191" cy="240"/>
                        </a:xfrm>
                        <a:prstGeom prst="rect">
                          <a:avLst/>
                        </a:prstGeom>
                        <a:noFill/>
                        <a:ln w="9525">
                          <a:noFill/>
                        </a:ln>
                      </p:spPr>
                    </p:pic>
                  </p:oleObj>
                </mc:Fallback>
              </mc:AlternateContent>
            </a:graphicData>
          </a:graphic>
        </p:graphicFrame>
        <p:graphicFrame>
          <p:nvGraphicFramePr>
            <p:cNvPr id="105509" name="Object 37"/>
            <p:cNvGraphicFramePr>
              <a:graphicFrameLocks noChangeAspect="1"/>
            </p:cNvGraphicFramePr>
            <p:nvPr/>
          </p:nvGraphicFramePr>
          <p:xfrm>
            <a:off x="5136" y="912"/>
            <a:ext cx="222" cy="240"/>
          </p:xfrm>
          <a:graphic>
            <a:graphicData uri="http://schemas.openxmlformats.org/presentationml/2006/ole">
              <mc:AlternateContent xmlns:mc="http://schemas.openxmlformats.org/markup-compatibility/2006">
                <mc:Choice xmlns:v="urn:schemas-microsoft-com:vml" Requires="v">
                  <p:oleObj spid="_x0000_s46088" name="公式" r:id="rId15" imgW="4267200" imgH="4572000" progId="">
                    <p:embed/>
                  </p:oleObj>
                </mc:Choice>
                <mc:Fallback>
                  <p:oleObj name="公式" r:id="rId15" imgW="4267200" imgH="4572000" progId="">
                    <p:embed/>
                    <p:pic>
                      <p:nvPicPr>
                        <p:cNvPr id="0" name="图片 46087"/>
                        <p:cNvPicPr>
                          <a:picLocks noChangeAspect="1"/>
                        </p:cNvPicPr>
                        <p:nvPr/>
                      </p:nvPicPr>
                      <p:blipFill>
                        <a:blip r:embed="rId16"/>
                        <a:stretch>
                          <a:fillRect/>
                        </a:stretch>
                      </p:blipFill>
                      <p:spPr>
                        <a:xfrm>
                          <a:off x="5136" y="912"/>
                          <a:ext cx="222" cy="240"/>
                        </a:xfrm>
                        <a:prstGeom prst="rect">
                          <a:avLst/>
                        </a:prstGeom>
                        <a:noFill/>
                        <a:ln w="9525">
                          <a:noFill/>
                        </a:ln>
                      </p:spPr>
                    </p:pic>
                  </p:oleObj>
                </mc:Fallback>
              </mc:AlternateContent>
            </a:graphicData>
          </a:graphic>
        </p:graphicFrame>
        <p:graphicFrame>
          <p:nvGraphicFramePr>
            <p:cNvPr id="105510" name="Object 38"/>
            <p:cNvGraphicFramePr>
              <a:graphicFrameLocks noChangeAspect="1"/>
            </p:cNvGraphicFramePr>
            <p:nvPr/>
          </p:nvGraphicFramePr>
          <p:xfrm>
            <a:off x="3888" y="2208"/>
            <a:ext cx="864" cy="325"/>
          </p:xfrm>
          <a:graphic>
            <a:graphicData uri="http://schemas.openxmlformats.org/presentationml/2006/ole">
              <mc:AlternateContent xmlns:mc="http://schemas.openxmlformats.org/markup-compatibility/2006">
                <mc:Choice xmlns:v="urn:schemas-microsoft-com:vml" Requires="v">
                  <p:oleObj spid="_x0000_s46089" name="公式" r:id="rId17" imgW="20116800" imgH="7620000" progId="">
                    <p:embed/>
                  </p:oleObj>
                </mc:Choice>
                <mc:Fallback>
                  <p:oleObj name="公式" r:id="rId17" imgW="20116800" imgH="7620000" progId="">
                    <p:embed/>
                    <p:pic>
                      <p:nvPicPr>
                        <p:cNvPr id="0" name="图片 46088"/>
                        <p:cNvPicPr>
                          <a:picLocks noChangeAspect="1"/>
                        </p:cNvPicPr>
                        <p:nvPr/>
                      </p:nvPicPr>
                      <p:blipFill>
                        <a:blip r:embed="rId18"/>
                        <a:stretch>
                          <a:fillRect/>
                        </a:stretch>
                      </p:blipFill>
                      <p:spPr>
                        <a:xfrm>
                          <a:off x="3888" y="2208"/>
                          <a:ext cx="864" cy="325"/>
                        </a:xfrm>
                        <a:prstGeom prst="rect">
                          <a:avLst/>
                        </a:prstGeom>
                        <a:noFill/>
                        <a:ln w="9525">
                          <a:noFill/>
                        </a:ln>
                      </p:spPr>
                    </p:pic>
                  </p:oleObj>
                </mc:Fallback>
              </mc:AlternateContent>
            </a:graphicData>
          </a:graphic>
        </p:graphicFrame>
        <p:graphicFrame>
          <p:nvGraphicFramePr>
            <p:cNvPr id="105511" name="Object 39"/>
            <p:cNvGraphicFramePr>
              <a:graphicFrameLocks noChangeAspect="1"/>
            </p:cNvGraphicFramePr>
            <p:nvPr/>
          </p:nvGraphicFramePr>
          <p:xfrm>
            <a:off x="3984" y="1392"/>
            <a:ext cx="864" cy="325"/>
          </p:xfrm>
          <a:graphic>
            <a:graphicData uri="http://schemas.openxmlformats.org/presentationml/2006/ole">
              <mc:AlternateContent xmlns:mc="http://schemas.openxmlformats.org/markup-compatibility/2006">
                <mc:Choice xmlns:v="urn:schemas-microsoft-com:vml" Requires="v">
                  <p:oleObj spid="_x0000_s46090" name="公式" r:id="rId19" imgW="20116800" imgH="7620000" progId="">
                    <p:embed/>
                  </p:oleObj>
                </mc:Choice>
                <mc:Fallback>
                  <p:oleObj name="公式" r:id="rId19" imgW="20116800" imgH="7620000" progId="">
                    <p:embed/>
                    <p:pic>
                      <p:nvPicPr>
                        <p:cNvPr id="0" name="图片 46089"/>
                        <p:cNvPicPr>
                          <a:picLocks noChangeAspect="1"/>
                        </p:cNvPicPr>
                        <p:nvPr/>
                      </p:nvPicPr>
                      <p:blipFill>
                        <a:blip r:embed="rId18"/>
                        <a:stretch>
                          <a:fillRect/>
                        </a:stretch>
                      </p:blipFill>
                      <p:spPr>
                        <a:xfrm>
                          <a:off x="3984" y="1392"/>
                          <a:ext cx="864" cy="325"/>
                        </a:xfrm>
                        <a:prstGeom prst="rect">
                          <a:avLst/>
                        </a:prstGeom>
                        <a:noFill/>
                        <a:ln w="9525">
                          <a:noFill/>
                        </a:ln>
                      </p:spPr>
                    </p:pic>
                  </p:oleObj>
                </mc:Fallback>
              </mc:AlternateContent>
            </a:graphicData>
          </a:graphic>
        </p:graphicFrame>
        <p:sp>
          <p:nvSpPr>
            <p:cNvPr id="105512" name="Line 40"/>
            <p:cNvSpPr>
              <a:spLocks noChangeShapeType="1"/>
            </p:cNvSpPr>
            <p:nvPr/>
          </p:nvSpPr>
          <p:spPr bwMode="auto">
            <a:xfrm>
              <a:off x="3600" y="1920"/>
              <a:ext cx="288" cy="0"/>
            </a:xfrm>
            <a:prstGeom prst="line">
              <a:avLst/>
            </a:prstGeom>
            <a:noFill/>
            <a:ln w="12700">
              <a:solidFill>
                <a:schemeClr val="tx1"/>
              </a:solidFill>
              <a:prstDash val="dash"/>
              <a:round/>
              <a:headEnd type="none" w="sm" len="lg"/>
              <a:tailEnd type="none" w="sm" len="lg"/>
            </a:ln>
            <a:effectLst/>
          </p:spPr>
          <p:txBody>
            <a:bodyPr wrap="none" anchor="ctr"/>
            <a:lstStyle/>
            <a:p>
              <a:endParaRPr lang="zh-CN" altLang="en-US"/>
            </a:p>
          </p:txBody>
        </p:sp>
        <p:sp>
          <p:nvSpPr>
            <p:cNvPr id="105513" name="Line 41"/>
            <p:cNvSpPr>
              <a:spLocks noChangeShapeType="1"/>
            </p:cNvSpPr>
            <p:nvPr/>
          </p:nvSpPr>
          <p:spPr bwMode="auto">
            <a:xfrm>
              <a:off x="3600" y="2112"/>
              <a:ext cx="288" cy="0"/>
            </a:xfrm>
            <a:prstGeom prst="line">
              <a:avLst/>
            </a:prstGeom>
            <a:noFill/>
            <a:ln w="12700">
              <a:solidFill>
                <a:schemeClr val="tx1"/>
              </a:solidFill>
              <a:prstDash val="dash"/>
              <a:round/>
              <a:headEnd type="none" w="sm" len="lg"/>
              <a:tailEnd type="none" w="sm" len="lg"/>
            </a:ln>
            <a:effectLst/>
          </p:spPr>
          <p:txBody>
            <a:bodyPr wrap="none" anchor="ctr"/>
            <a:lstStyle/>
            <a:p>
              <a:endParaRPr lang="zh-CN" altLang="en-US"/>
            </a:p>
          </p:txBody>
        </p:sp>
        <p:sp>
          <p:nvSpPr>
            <p:cNvPr id="105514" name="Line 42"/>
            <p:cNvSpPr>
              <a:spLocks noChangeShapeType="1"/>
            </p:cNvSpPr>
            <p:nvPr/>
          </p:nvSpPr>
          <p:spPr bwMode="auto">
            <a:xfrm flipV="1">
              <a:off x="3792" y="2112"/>
              <a:ext cx="0" cy="240"/>
            </a:xfrm>
            <a:prstGeom prst="line">
              <a:avLst/>
            </a:prstGeom>
            <a:noFill/>
            <a:ln w="19050">
              <a:solidFill>
                <a:srgbClr val="FF3399"/>
              </a:solidFill>
              <a:round/>
              <a:headEnd type="none" w="sm" len="lg"/>
              <a:tailEnd type="triangle" w="sm" len="lg"/>
            </a:ln>
            <a:effectLst/>
          </p:spPr>
          <p:txBody>
            <a:bodyPr wrap="none" anchor="ctr"/>
            <a:lstStyle/>
            <a:p>
              <a:endParaRPr lang="zh-CN" altLang="en-US"/>
            </a:p>
          </p:txBody>
        </p:sp>
        <p:sp>
          <p:nvSpPr>
            <p:cNvPr id="105515" name="Line 43"/>
            <p:cNvSpPr>
              <a:spLocks noChangeShapeType="1"/>
            </p:cNvSpPr>
            <p:nvPr/>
          </p:nvSpPr>
          <p:spPr bwMode="auto">
            <a:xfrm>
              <a:off x="3792" y="1680"/>
              <a:ext cx="0" cy="240"/>
            </a:xfrm>
            <a:prstGeom prst="line">
              <a:avLst/>
            </a:prstGeom>
            <a:noFill/>
            <a:ln w="19050">
              <a:solidFill>
                <a:srgbClr val="FF3399"/>
              </a:solidFill>
              <a:round/>
              <a:headEnd type="none" w="sm" len="lg"/>
              <a:tailEnd type="triangle" w="sm" len="lg"/>
            </a:ln>
            <a:effectLst/>
          </p:spPr>
          <p:txBody>
            <a:bodyPr wrap="none" anchor="ctr"/>
            <a:lstStyle/>
            <a:p>
              <a:endParaRPr lang="zh-CN" altLang="en-US"/>
            </a:p>
          </p:txBody>
        </p:sp>
        <p:graphicFrame>
          <p:nvGraphicFramePr>
            <p:cNvPr id="105516" name="Object 44"/>
            <p:cNvGraphicFramePr>
              <a:graphicFrameLocks noChangeAspect="1"/>
            </p:cNvGraphicFramePr>
            <p:nvPr/>
          </p:nvGraphicFramePr>
          <p:xfrm>
            <a:off x="3744" y="1392"/>
            <a:ext cx="181" cy="279"/>
          </p:xfrm>
          <a:graphic>
            <a:graphicData uri="http://schemas.openxmlformats.org/presentationml/2006/ole">
              <mc:AlternateContent xmlns:mc="http://schemas.openxmlformats.org/markup-compatibility/2006">
                <mc:Choice xmlns:v="urn:schemas-microsoft-com:vml" Requires="v">
                  <p:oleObj spid="_x0000_s46091" name="公式" r:id="rId20" imgW="3962400" imgH="6096000" progId="">
                    <p:embed/>
                  </p:oleObj>
                </mc:Choice>
                <mc:Fallback>
                  <p:oleObj name="公式" r:id="rId20" imgW="3962400" imgH="6096000" progId="">
                    <p:embed/>
                    <p:pic>
                      <p:nvPicPr>
                        <p:cNvPr id="0" name="图片 46090"/>
                        <p:cNvPicPr>
                          <a:picLocks noChangeAspect="1"/>
                        </p:cNvPicPr>
                        <p:nvPr/>
                      </p:nvPicPr>
                      <p:blipFill>
                        <a:blip r:embed="rId21"/>
                        <a:stretch>
                          <a:fillRect/>
                        </a:stretch>
                      </p:blipFill>
                      <p:spPr>
                        <a:xfrm>
                          <a:off x="3744" y="1392"/>
                          <a:ext cx="181" cy="279"/>
                        </a:xfrm>
                        <a:prstGeom prst="rect">
                          <a:avLst/>
                        </a:prstGeom>
                        <a:noFill/>
                        <a:ln w="9525">
                          <a:noFill/>
                        </a:ln>
                      </p:spPr>
                    </p:pic>
                  </p:oleObj>
                </mc:Fallback>
              </mc:AlternateContent>
            </a:graphicData>
          </a:graphic>
        </p:graphicFrame>
        <p:sp>
          <p:nvSpPr>
            <p:cNvPr id="105517" name="Arc 45"/>
            <p:cNvSpPr/>
            <p:nvPr/>
          </p:nvSpPr>
          <p:spPr bwMode="auto">
            <a:xfrm>
              <a:off x="4032" y="192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6600"/>
              </a:solidFill>
              <a:round/>
              <a:headEnd type="none" w="sm" len="lg"/>
              <a:tailEnd type="none" w="sm" len="lg"/>
            </a:ln>
            <a:effectLst/>
          </p:spPr>
          <p:txBody>
            <a:bodyPr wrap="none" anchor="ctr"/>
            <a:lstStyle/>
            <a:p>
              <a:endParaRPr lang="zh-CN" altLang="en-US"/>
            </a:p>
          </p:txBody>
        </p:sp>
        <p:graphicFrame>
          <p:nvGraphicFramePr>
            <p:cNvPr id="105518" name="Object 46"/>
            <p:cNvGraphicFramePr>
              <a:graphicFrameLocks noChangeAspect="1"/>
            </p:cNvGraphicFramePr>
            <p:nvPr/>
          </p:nvGraphicFramePr>
          <p:xfrm>
            <a:off x="4176" y="1872"/>
            <a:ext cx="162" cy="192"/>
          </p:xfrm>
          <a:graphic>
            <a:graphicData uri="http://schemas.openxmlformats.org/presentationml/2006/ole">
              <mc:AlternateContent xmlns:mc="http://schemas.openxmlformats.org/markup-compatibility/2006">
                <mc:Choice xmlns:v="urn:schemas-microsoft-com:vml" Requires="v">
                  <p:oleObj spid="_x0000_s46092" name="公式" r:id="rId22" imgW="4876800" imgH="5791200" progId="">
                    <p:embed/>
                  </p:oleObj>
                </mc:Choice>
                <mc:Fallback>
                  <p:oleObj name="公式" r:id="rId22" imgW="4876800" imgH="5791200" progId="">
                    <p:embed/>
                    <p:pic>
                      <p:nvPicPr>
                        <p:cNvPr id="0" name="图片 46091"/>
                        <p:cNvPicPr>
                          <a:picLocks noChangeAspect="1"/>
                        </p:cNvPicPr>
                        <p:nvPr/>
                      </p:nvPicPr>
                      <p:blipFill>
                        <a:blip r:embed="rId23"/>
                        <a:stretch>
                          <a:fillRect/>
                        </a:stretch>
                      </p:blipFill>
                      <p:spPr>
                        <a:xfrm>
                          <a:off x="4176" y="1872"/>
                          <a:ext cx="162" cy="192"/>
                        </a:xfrm>
                        <a:prstGeom prst="rect">
                          <a:avLst/>
                        </a:prstGeom>
                        <a:noFill/>
                        <a:ln w="9525">
                          <a:noFill/>
                        </a:ln>
                      </p:spPr>
                    </p:pic>
                  </p:oleObj>
                </mc:Fallback>
              </mc:AlternateContent>
            </a:graphicData>
          </a:graphic>
        </p:graphicFrame>
        <p:sp>
          <p:nvSpPr>
            <p:cNvPr id="105519" name="Text Box 47"/>
            <p:cNvSpPr txBox="1">
              <a:spLocks noChangeArrowheads="1"/>
            </p:cNvSpPr>
            <p:nvPr/>
          </p:nvSpPr>
          <p:spPr bwMode="auto">
            <a:xfrm>
              <a:off x="3072" y="3120"/>
              <a:ext cx="2448"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电子的单缝衍射实验</a:t>
              </a:r>
              <a:endParaRPr lang="zh-CN" altLang="en-US" sz="2800" dirty="0">
                <a:latin typeface="黑体" panose="02010609060101010101" pitchFamily="49" charset="-122"/>
                <a:ea typeface="黑体" panose="02010609060101010101" pitchFamily="49" charset="-122"/>
              </a:endParaRPr>
            </a:p>
          </p:txBody>
        </p:sp>
        <p:graphicFrame>
          <p:nvGraphicFramePr>
            <p:cNvPr id="105520" name="Object 48"/>
            <p:cNvGraphicFramePr>
              <a:graphicFrameLocks noChangeAspect="1"/>
            </p:cNvGraphicFramePr>
            <p:nvPr/>
          </p:nvGraphicFramePr>
          <p:xfrm>
            <a:off x="5088" y="2016"/>
            <a:ext cx="146" cy="168"/>
          </p:xfrm>
          <a:graphic>
            <a:graphicData uri="http://schemas.openxmlformats.org/presentationml/2006/ole">
              <mc:AlternateContent xmlns:mc="http://schemas.openxmlformats.org/markup-compatibility/2006">
                <mc:Choice xmlns:v="urn:schemas-microsoft-com:vml" Requires="v">
                  <p:oleObj spid="_x0000_s46093" name="Equation" r:id="rId24" imgW="3962400" imgH="4572000" progId="">
                    <p:embed/>
                  </p:oleObj>
                </mc:Choice>
                <mc:Fallback>
                  <p:oleObj name="Equation" r:id="rId24" imgW="3962400" imgH="4572000" progId="">
                    <p:embed/>
                    <p:pic>
                      <p:nvPicPr>
                        <p:cNvPr id="0" name="图片 46092"/>
                        <p:cNvPicPr>
                          <a:picLocks noChangeAspect="1"/>
                        </p:cNvPicPr>
                        <p:nvPr/>
                      </p:nvPicPr>
                      <p:blipFill>
                        <a:blip r:embed="rId25"/>
                        <a:stretch>
                          <a:fillRect/>
                        </a:stretch>
                      </p:blipFill>
                      <p:spPr>
                        <a:xfrm>
                          <a:off x="5088" y="2016"/>
                          <a:ext cx="146" cy="168"/>
                        </a:xfrm>
                        <a:prstGeom prst="rect">
                          <a:avLst/>
                        </a:prstGeom>
                        <a:noFill/>
                        <a:ln w="9525">
                          <a:noFill/>
                        </a:ln>
                      </p:spPr>
                    </p:pic>
                  </p:oleObj>
                </mc:Fallback>
              </mc:AlternateContent>
            </a:graphicData>
          </a:graphic>
        </p:graphicFrame>
      </p:grpSp>
      <p:grpSp>
        <p:nvGrpSpPr>
          <p:cNvPr id="7" name="Group 49"/>
          <p:cNvGrpSpPr/>
          <p:nvPr/>
        </p:nvGrpSpPr>
        <p:grpSpPr bwMode="auto">
          <a:xfrm>
            <a:off x="3429000" y="5791200"/>
            <a:ext cx="5105400" cy="606425"/>
            <a:chOff x="2160" y="3648"/>
            <a:chExt cx="3216" cy="382"/>
          </a:xfrm>
        </p:grpSpPr>
        <p:graphicFrame>
          <p:nvGraphicFramePr>
            <p:cNvPr id="105522" name="Object 50"/>
            <p:cNvGraphicFramePr>
              <a:graphicFrameLocks noChangeAspect="1"/>
            </p:cNvGraphicFramePr>
            <p:nvPr/>
          </p:nvGraphicFramePr>
          <p:xfrm>
            <a:off x="3888" y="3648"/>
            <a:ext cx="1488" cy="382"/>
          </p:xfrm>
          <a:graphic>
            <a:graphicData uri="http://schemas.openxmlformats.org/presentationml/2006/ole">
              <mc:AlternateContent xmlns:mc="http://schemas.openxmlformats.org/markup-compatibility/2006">
                <mc:Choice xmlns:v="urn:schemas-microsoft-com:vml" Requires="v">
                  <p:oleObj spid="_x0000_s46094" name="Equation" r:id="rId26" imgW="26212800" imgH="7924800" progId="">
                    <p:embed/>
                  </p:oleObj>
                </mc:Choice>
                <mc:Fallback>
                  <p:oleObj name="Equation" r:id="rId26" imgW="26212800" imgH="7924800" progId="">
                    <p:embed/>
                    <p:pic>
                      <p:nvPicPr>
                        <p:cNvPr id="0" name="图片 46093"/>
                        <p:cNvPicPr>
                          <a:picLocks noChangeAspect="1"/>
                        </p:cNvPicPr>
                        <p:nvPr/>
                      </p:nvPicPr>
                      <p:blipFill>
                        <a:blip r:embed="rId27"/>
                        <a:stretch>
                          <a:fillRect/>
                        </a:stretch>
                      </p:blipFill>
                      <p:spPr>
                        <a:xfrm>
                          <a:off x="3888" y="3648"/>
                          <a:ext cx="1488" cy="382"/>
                        </a:xfrm>
                        <a:prstGeom prst="rect">
                          <a:avLst/>
                        </a:prstGeom>
                        <a:gradFill rotWithShape="0">
                          <a:gsLst>
                            <a:gs pos="0">
                              <a:srgbClr val="4F81BD"/>
                            </a:gs>
                            <a:gs pos="50000">
                              <a:srgbClr val="FFFFFF"/>
                            </a:gs>
                            <a:gs pos="100000">
                              <a:srgbClr val="4F81BD"/>
                            </a:gs>
                          </a:gsLst>
                          <a:lin ang="5400000" scaled="1"/>
                          <a:tileRect/>
                        </a:gradFill>
                        <a:ln w="12700" cap="flat" cmpd="sng">
                          <a:solidFill>
                            <a:srgbClr val="1F497D"/>
                          </a:solidFill>
                          <a:prstDash val="solid"/>
                          <a:miter/>
                          <a:headEnd type="none" w="med" len="med"/>
                          <a:tailEnd type="none" w="med" len="med"/>
                        </a:ln>
                      </p:spPr>
                    </p:pic>
                  </p:oleObj>
                </mc:Fallback>
              </mc:AlternateContent>
            </a:graphicData>
          </a:graphic>
        </p:graphicFrame>
        <p:sp>
          <p:nvSpPr>
            <p:cNvPr id="105523" name="Text Box 51"/>
            <p:cNvSpPr txBox="1">
              <a:spLocks noChangeArrowheads="1"/>
            </p:cNvSpPr>
            <p:nvPr/>
          </p:nvSpPr>
          <p:spPr bwMode="auto">
            <a:xfrm>
              <a:off x="2160" y="3648"/>
              <a:ext cx="1968"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考虑衍射次级有</a:t>
              </a:r>
              <a:endParaRPr lang="zh-CN" altLang="en-US" sz="2800" dirty="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05477"/>
                                        </p:tgtEl>
                                        <p:attrNameLst>
                                          <p:attrName>style.visibility</p:attrName>
                                        </p:attrNameLst>
                                      </p:cBhvr>
                                      <p:to>
                                        <p:strVal val="visible"/>
                                      </p:to>
                                    </p:set>
                                    <p:animEffect transition="in" filter="blinds(vertical)">
                                      <p:cBhvr>
                                        <p:cTn id="27" dur="500"/>
                                        <p:tgtEl>
                                          <p:spTgt spid="1054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Grp="1" noChangeArrowheads="1"/>
          </p:cNvSpPr>
          <p:nvPr>
            <p:ph type="ctrTitle"/>
          </p:nvPr>
        </p:nvSpPr>
        <p:spPr>
          <a:xfrm>
            <a:off x="685800" y="2339975"/>
            <a:ext cx="7772400" cy="1470025"/>
          </a:xfrm>
        </p:spPr>
        <p:txBody>
          <a:bodyPr/>
          <a:lstStyle/>
          <a:p>
            <a:r>
              <a:rPr lang="en-US" altLang="zh-CN" sz="4800" dirty="0">
                <a:solidFill>
                  <a:schemeClr val="accent5">
                    <a:lumMod val="50000"/>
                  </a:schemeClr>
                </a:solidFill>
                <a:ea typeface="黑体" panose="02010609060101010101" pitchFamily="49" charset="-122"/>
              </a:rPr>
              <a:t>16.7 </a:t>
            </a:r>
            <a:r>
              <a:rPr lang="zh-CN" altLang="en-US" sz="4800" dirty="0">
                <a:solidFill>
                  <a:schemeClr val="accent5">
                    <a:lumMod val="50000"/>
                  </a:schemeClr>
                </a:solidFill>
                <a:ea typeface="黑体" panose="02010609060101010101" pitchFamily="49" charset="-122"/>
              </a:rPr>
              <a:t>波函数 薛定谔方程</a:t>
            </a:r>
            <a:endParaRPr lang="zh-CN" altLang="en-US" sz="4800" dirty="0">
              <a:solidFill>
                <a:schemeClr val="accent5">
                  <a:lumMod val="50000"/>
                </a:schemeClr>
              </a:solidFill>
              <a:ea typeface="黑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381000" y="5021262"/>
            <a:ext cx="8763000" cy="1760538"/>
          </a:xfrm>
          <a:prstGeom prst="rect">
            <a:avLst/>
          </a:prstGeom>
          <a:noFill/>
          <a:ln w="9525">
            <a:noFill/>
            <a:miter lim="800000"/>
          </a:ln>
          <a:effectLst/>
        </p:spPr>
        <p:txBody>
          <a:bodyPr>
            <a:spAutoFit/>
          </a:bodyPr>
          <a:lstStyle/>
          <a:p>
            <a:pPr>
              <a:lnSpc>
                <a:spcPct val="85000"/>
              </a:lnSpc>
              <a:spcBef>
                <a:spcPct val="50000"/>
              </a:spcBef>
            </a:pPr>
            <a:r>
              <a:rPr lang="en-US" altLang="zh-CN" sz="24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量子力学   </a:t>
            </a:r>
            <a:r>
              <a:rPr lang="zh-CN" altLang="en-US" sz="2800" dirty="0">
                <a:latin typeface="黑体" panose="02010609060101010101" pitchFamily="49" charset="-122"/>
                <a:ea typeface="黑体" panose="02010609060101010101" pitchFamily="49" charset="-122"/>
              </a:rPr>
              <a:t>建立于</a:t>
            </a:r>
            <a:r>
              <a:rPr lang="en-US" altLang="zh-CN" sz="2800" dirty="0">
                <a:solidFill>
                  <a:srgbClr val="CC0000"/>
                </a:solidFill>
                <a:latin typeface="黑体" panose="02010609060101010101" pitchFamily="49" charset="-122"/>
                <a:ea typeface="黑体" panose="02010609060101010101" pitchFamily="49" charset="-122"/>
              </a:rPr>
              <a:t>1923</a:t>
            </a:r>
            <a:r>
              <a:rPr lang="en-US" altLang="zh-CN" sz="2800"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CC0000"/>
                </a:solidFill>
                <a:latin typeface="黑体" panose="02010609060101010101" pitchFamily="49" charset="-122"/>
                <a:ea typeface="黑体" panose="02010609060101010101" pitchFamily="49" charset="-122"/>
              </a:rPr>
              <a:t>1927</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年间，两个等价的理论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矩阵力学和波动力学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nSpc>
                <a:spcPct val="85000"/>
              </a:lnSpc>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相对论量子力学</a:t>
            </a:r>
            <a:r>
              <a:rPr lang="zh-CN" altLang="en-US" sz="2800" dirty="0">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1928</a:t>
            </a:r>
            <a:r>
              <a:rPr lang="zh-CN" altLang="en-US" sz="2800" dirty="0">
                <a:latin typeface="黑体" panose="02010609060101010101" pitchFamily="49" charset="-122"/>
                <a:ea typeface="黑体" panose="02010609060101010101" pitchFamily="49" charset="-122"/>
              </a:rPr>
              <a:t>年，狄拉克）描述高速运动的粒子的波动方程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pic>
        <p:nvPicPr>
          <p:cNvPr id="111619" name="Picture 3" descr="X5"/>
          <p:cNvPicPr>
            <a:picLocks noChangeAspect="1" noChangeArrowheads="1"/>
          </p:cNvPicPr>
          <p:nvPr/>
        </p:nvPicPr>
        <p:blipFill>
          <a:blip r:embed="rId1" cstate="print"/>
          <a:srcRect/>
          <a:stretch>
            <a:fillRect/>
          </a:stretch>
        </p:blipFill>
        <p:spPr bwMode="auto">
          <a:xfrm>
            <a:off x="431800" y="906462"/>
            <a:ext cx="1778000" cy="2667000"/>
          </a:xfrm>
          <a:prstGeom prst="rect">
            <a:avLst/>
          </a:prstGeom>
          <a:noFill/>
          <a:ln w="9525">
            <a:solidFill>
              <a:schemeClr val="tx2"/>
            </a:solidFill>
            <a:miter lim="800000"/>
            <a:headEnd/>
            <a:tailEnd/>
          </a:ln>
        </p:spPr>
      </p:pic>
      <p:grpSp>
        <p:nvGrpSpPr>
          <p:cNvPr id="2" name="Group 4"/>
          <p:cNvGrpSpPr/>
          <p:nvPr/>
        </p:nvGrpSpPr>
        <p:grpSpPr bwMode="auto">
          <a:xfrm>
            <a:off x="2438400" y="754062"/>
            <a:ext cx="6553200" cy="2828925"/>
            <a:chOff x="1536" y="336"/>
            <a:chExt cx="4128" cy="1782"/>
          </a:xfrm>
        </p:grpSpPr>
        <p:sp>
          <p:nvSpPr>
            <p:cNvPr id="111621" name="Text Box 5"/>
            <p:cNvSpPr txBox="1">
              <a:spLocks noChangeArrowheads="1"/>
            </p:cNvSpPr>
            <p:nvPr/>
          </p:nvSpPr>
          <p:spPr bwMode="auto">
            <a:xfrm>
              <a:off x="1536" y="440"/>
              <a:ext cx="4128" cy="1678"/>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spcBef>
                  <a:spcPct val="50000"/>
                </a:spcBef>
              </a:pP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薛定谔</a:t>
              </a:r>
              <a:r>
                <a:rPr lang="zh-CN" altLang="en-US" sz="2800" b="1" dirty="0">
                  <a:solidFill>
                    <a:srgbClr val="1C1C1C"/>
                  </a:solidFill>
                  <a:latin typeface="Times New Roman" panose="02020603050405020304" pitchFamily="18" charset="0"/>
                </a:rPr>
                <a:t>（</a:t>
              </a:r>
              <a:r>
                <a:rPr lang="en-US" altLang="zh-CN" sz="2800" dirty="0">
                  <a:solidFill>
                    <a:srgbClr val="1C1C1C"/>
                  </a:solidFill>
                  <a:latin typeface="Times New Roman" panose="02020603050405020304" pitchFamily="18" charset="0"/>
                </a:rPr>
                <a:t>Erwin  Schrodinger</a:t>
              </a:r>
              <a:r>
                <a:rPr lang="zh-CN" altLang="en-US" sz="2800" dirty="0">
                  <a:solidFill>
                    <a:srgbClr val="1C1C1C"/>
                  </a:solidFill>
                  <a:latin typeface="Times New Roman" panose="02020603050405020304" pitchFamily="18" charset="0"/>
                </a:rPr>
                <a:t>，</a:t>
              </a:r>
              <a:r>
                <a:rPr lang="en-US" altLang="zh-CN" sz="2800" dirty="0">
                  <a:solidFill>
                    <a:srgbClr val="1C1C1C"/>
                  </a:solidFill>
                  <a:latin typeface="Times New Roman" panose="02020603050405020304" pitchFamily="18" charset="0"/>
                </a:rPr>
                <a:t>1887~1961</a:t>
              </a:r>
              <a:r>
                <a:rPr lang="zh-CN" altLang="en-US" sz="2800" b="1" dirty="0">
                  <a:solidFill>
                    <a:srgbClr val="1C1C1C"/>
                  </a:solidFill>
                  <a:latin typeface="Times New Roman" panose="02020603050405020304" pitchFamily="18" charset="0"/>
                </a:rPr>
                <a:t>）</a:t>
              </a:r>
              <a:r>
                <a:rPr lang="zh-CN" altLang="en-US" sz="2800" dirty="0">
                  <a:solidFill>
                    <a:srgbClr val="1C1C1C"/>
                  </a:solidFill>
                  <a:latin typeface="黑体" panose="02010609060101010101" pitchFamily="49" charset="-122"/>
                  <a:ea typeface="黑体" panose="02010609060101010101" pitchFamily="49" charset="-122"/>
                </a:rPr>
                <a:t>奥地利物理学家</a:t>
              </a:r>
              <a:r>
                <a:rPr lang="en-US" altLang="zh-CN" sz="2800" dirty="0">
                  <a:solidFill>
                    <a:srgbClr val="1C1C1C"/>
                  </a:solidFill>
                  <a:latin typeface="黑体" panose="02010609060101010101" pitchFamily="49" charset="-122"/>
                  <a:ea typeface="黑体" panose="02010609060101010101" pitchFamily="49" charset="-122"/>
                </a:rPr>
                <a:t>. 1926</a:t>
              </a:r>
              <a:r>
                <a:rPr lang="zh-CN" altLang="en-US" sz="2800" dirty="0">
                  <a:solidFill>
                    <a:srgbClr val="1C1C1C"/>
                  </a:solidFill>
                  <a:latin typeface="黑体" panose="02010609060101010101" pitchFamily="49" charset="-122"/>
                  <a:ea typeface="黑体" panose="02010609060101010101" pitchFamily="49" charset="-122"/>
                </a:rPr>
                <a:t>年建立了以薛定谔方程为基础的波动力学</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并建立了量子力学的近似方法</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他还对生命科学作出重大贡献，他的指导思想是 “科学一定是统一的、相通的</a:t>
              </a:r>
              <a:r>
                <a:rPr lang="en-US" altLang="zh-CN" sz="2800" dirty="0">
                  <a:solidFill>
                    <a:srgbClr val="000000"/>
                  </a:solidFill>
                  <a:latin typeface="黑体" panose="02010609060101010101" pitchFamily="49" charset="-122"/>
                  <a:ea typeface="黑体" panose="02010609060101010101" pitchFamily="49" charset="-122"/>
                </a:rPr>
                <a:t>.”</a:t>
              </a:r>
              <a:endParaRPr lang="en-US" altLang="zh-CN" sz="2800" dirty="0">
                <a:solidFill>
                  <a:srgbClr val="1C1C1C"/>
                </a:solidFill>
                <a:latin typeface="黑体" panose="02010609060101010101" pitchFamily="49" charset="-122"/>
                <a:ea typeface="黑体" panose="02010609060101010101" pitchFamily="49" charset="-122"/>
              </a:endParaRPr>
            </a:p>
          </p:txBody>
        </p:sp>
        <p:sp>
          <p:nvSpPr>
            <p:cNvPr id="111622" name="Text Box 6"/>
            <p:cNvSpPr txBox="1">
              <a:spLocks noChangeArrowheads="1"/>
            </p:cNvSpPr>
            <p:nvPr/>
          </p:nvSpPr>
          <p:spPr bwMode="auto">
            <a:xfrm>
              <a:off x="3984" y="336"/>
              <a:ext cx="240" cy="288"/>
            </a:xfrm>
            <a:prstGeom prst="rect">
              <a:avLst/>
            </a:prstGeom>
            <a:noFill/>
            <a:ln w="9525">
              <a:noFill/>
              <a:miter lim="800000"/>
            </a:ln>
            <a:effectLst/>
          </p:spPr>
          <p:txBody>
            <a:bodyPr>
              <a:spAutoFit/>
            </a:bodyPr>
            <a:lstStyle/>
            <a:p>
              <a:pPr>
                <a:spcBef>
                  <a:spcPct val="50000"/>
                </a:spcBef>
              </a:pPr>
              <a:r>
                <a:rPr lang="en-US" altLang="zh-CN" sz="2400">
                  <a:solidFill>
                    <a:srgbClr val="1C1C1C"/>
                  </a:solidFill>
                  <a:latin typeface="Times New Roman" panose="02020603050405020304" pitchFamily="18" charset="0"/>
                </a:rPr>
                <a:t>..</a:t>
              </a:r>
              <a:endParaRPr lang="en-US" altLang="zh-CN" sz="2400">
                <a:solidFill>
                  <a:srgbClr val="1C1C1C"/>
                </a:solidFill>
                <a:latin typeface="Times New Roman" panose="02020603050405020304" pitchFamily="18" charset="0"/>
              </a:endParaRPr>
            </a:p>
          </p:txBody>
        </p:sp>
      </p:grpSp>
      <p:sp>
        <p:nvSpPr>
          <p:cNvPr id="111623" name="Rectangle 7"/>
          <p:cNvSpPr>
            <a:spLocks noChangeArrowheads="1"/>
          </p:cNvSpPr>
          <p:nvPr/>
        </p:nvSpPr>
        <p:spPr bwMode="auto">
          <a:xfrm>
            <a:off x="304800" y="3573462"/>
            <a:ext cx="8839200" cy="1373188"/>
          </a:xfrm>
          <a:prstGeom prst="rect">
            <a:avLst/>
          </a:prstGeom>
          <a:noFill/>
          <a:ln w="9525">
            <a:noFill/>
            <a:miter lim="800000"/>
          </a:ln>
          <a:effectLst/>
        </p:spPr>
        <p:txBody>
          <a:bodyPr>
            <a:spAutoFit/>
          </a:bodyPr>
          <a:lstStyle/>
          <a:p>
            <a:pPr>
              <a:spcBef>
                <a:spcPct val="50000"/>
              </a:spcBef>
            </a:pP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在</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生命是什么</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一书中</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对生命物质和无机界作了广泛的类比</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如基因分子与固体的类比</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基因中的遗传信息与电报中的密码类比等</a:t>
            </a:r>
            <a:r>
              <a:rPr lang="en-US" altLang="zh-CN" sz="2800" dirty="0">
                <a:solidFill>
                  <a:srgbClr val="000000"/>
                </a:solidFill>
                <a:latin typeface="黑体" panose="02010609060101010101" pitchFamily="49" charset="-122"/>
                <a:ea typeface="黑体" panose="02010609060101010101" pitchFamily="49" charset="-122"/>
              </a:rPr>
              <a:t>.</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8" name="Text Box 2"/>
          <p:cNvSpPr txBox="1">
            <a:spLocks noChangeArrowheads="1"/>
          </p:cNvSpPr>
          <p:nvPr/>
        </p:nvSpPr>
        <p:spPr bwMode="auto">
          <a:xfrm>
            <a:off x="681831" y="195481"/>
            <a:ext cx="1070769"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引言</a:t>
            </a:r>
            <a:endParaRPr lang="zh-CN" altLang="en-US" sz="3200" b="1" dirty="0">
              <a:solidFill>
                <a:srgbClr val="00B050"/>
              </a:solidFill>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nvGraphicFramePr>
        <p:xfrm>
          <a:off x="4787900" y="2403475"/>
          <a:ext cx="127000" cy="101600"/>
        </p:xfrm>
        <a:graphic>
          <a:graphicData uri="http://schemas.openxmlformats.org/presentationml/2006/ole">
            <mc:AlternateContent xmlns:mc="http://schemas.openxmlformats.org/markup-compatibility/2006">
              <mc:Choice xmlns:v="urn:schemas-microsoft-com:vml" Requires="v">
                <p:oleObj spid="_x0000_s47105" name="Equation" r:id="rId2" imgW="3048000" imgH="2438400" progId="">
                  <p:embed/>
                </p:oleObj>
              </mc:Choice>
              <mc:Fallback>
                <p:oleObj name="Equation" r:id="rId2" imgW="3048000" imgH="2438400" progId="">
                  <p:embed/>
                  <p:pic>
                    <p:nvPicPr>
                      <p:cNvPr id="0" name="图片 47104"/>
                      <p:cNvPicPr>
                        <a:picLocks noChangeAspect="1"/>
                      </p:cNvPicPr>
                      <p:nvPr/>
                    </p:nvPicPr>
                    <p:blipFill>
                      <a:blip r:embed="rId3"/>
                      <a:stretch>
                        <a:fillRect/>
                      </a:stretch>
                    </p:blipFill>
                    <p:spPr>
                      <a:xfrm>
                        <a:off x="4787900" y="2403475"/>
                        <a:ext cx="127000" cy="1016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blinds(horizontal)">
                                      <p:cBhvr>
                                        <p:cTn id="7" dur="500"/>
                                        <p:tgtEl>
                                          <p:spTgt spid="11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ctrTitle"/>
          </p:nvPr>
        </p:nvSpPr>
        <p:spPr>
          <a:xfrm>
            <a:off x="609600" y="2416175"/>
            <a:ext cx="8077200" cy="1470025"/>
          </a:xfrm>
        </p:spPr>
        <p:txBody>
          <a:bodyPr/>
          <a:lstStyle/>
          <a:p>
            <a:r>
              <a:rPr lang="en-US" altLang="zh-CN" dirty="0">
                <a:solidFill>
                  <a:srgbClr val="223C58"/>
                </a:solidFill>
                <a:effectLst>
                  <a:outerShdw blurRad="38100" dist="38100" dir="2700000" algn="tl">
                    <a:srgbClr val="C0C0C0"/>
                  </a:outerShdw>
                </a:effectLst>
                <a:latin typeface="黑体" panose="02010609060101010101" pitchFamily="49" charset="-122"/>
                <a:ea typeface="黑体" panose="02010609060101010101" pitchFamily="49" charset="-122"/>
              </a:rPr>
              <a:t>16.1 </a:t>
            </a:r>
            <a:r>
              <a:rPr lang="zh-CN" altLang="en-US" dirty="0">
                <a:solidFill>
                  <a:srgbClr val="223C58"/>
                </a:solidFill>
                <a:effectLst>
                  <a:outerShdw blurRad="38100" dist="38100" dir="2700000" algn="tl">
                    <a:srgbClr val="C0C0C0"/>
                  </a:outerShdw>
                </a:effectLst>
                <a:latin typeface="黑体" panose="02010609060101010101" pitchFamily="49" charset="-122"/>
                <a:ea typeface="黑体" panose="02010609060101010101" pitchFamily="49" charset="-122"/>
              </a:rPr>
              <a:t>热辐射 普朗克能量子假设</a:t>
            </a:r>
            <a:endParaRPr lang="zh-CN" altLang="en-US" dirty="0">
              <a:solidFill>
                <a:srgbClr val="223C58"/>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681831" y="195481"/>
            <a:ext cx="2213769"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波函数</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112643" name="Text Box 3"/>
          <p:cNvSpPr txBox="1">
            <a:spLocks noChangeArrowheads="1"/>
          </p:cNvSpPr>
          <p:nvPr/>
        </p:nvSpPr>
        <p:spPr bwMode="auto">
          <a:xfrm>
            <a:off x="457200" y="1066800"/>
            <a:ext cx="47244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 </a:t>
            </a:r>
            <a:r>
              <a:rPr lang="zh-CN" altLang="en-US" sz="2800" dirty="0">
                <a:solidFill>
                  <a:srgbClr val="C00000"/>
                </a:solidFill>
                <a:latin typeface="黑体" panose="02010609060101010101" pitchFamily="49" charset="-122"/>
                <a:ea typeface="黑体" panose="02010609060101010101" pitchFamily="49" charset="-122"/>
              </a:rPr>
              <a:t>经典的波与波函数</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2" name="Group 4"/>
          <p:cNvGrpSpPr/>
          <p:nvPr/>
        </p:nvGrpSpPr>
        <p:grpSpPr bwMode="auto">
          <a:xfrm>
            <a:off x="457200" y="2286000"/>
            <a:ext cx="7924800" cy="2076450"/>
            <a:chOff x="240" y="1956"/>
            <a:chExt cx="4992" cy="1308"/>
          </a:xfrm>
        </p:grpSpPr>
        <p:graphicFrame>
          <p:nvGraphicFramePr>
            <p:cNvPr id="112645" name="Object 5"/>
            <p:cNvGraphicFramePr>
              <a:graphicFrameLocks noChangeAspect="1"/>
            </p:cNvGraphicFramePr>
            <p:nvPr/>
          </p:nvGraphicFramePr>
          <p:xfrm>
            <a:off x="2064" y="1956"/>
            <a:ext cx="3168" cy="688"/>
          </p:xfrm>
          <a:graphic>
            <a:graphicData uri="http://schemas.openxmlformats.org/presentationml/2006/ole">
              <mc:AlternateContent xmlns:mc="http://schemas.openxmlformats.org/markup-compatibility/2006">
                <mc:Choice xmlns:v="urn:schemas-microsoft-com:vml" Requires="v">
                  <p:oleObj spid="_x0000_s48129" name="Equation" r:id="rId1" imgW="64008000" imgH="14630400" progId="">
                    <p:embed/>
                  </p:oleObj>
                </mc:Choice>
                <mc:Fallback>
                  <p:oleObj name="Equation" r:id="rId1" imgW="64008000" imgH="14630400" progId="">
                    <p:embed/>
                    <p:pic>
                      <p:nvPicPr>
                        <p:cNvPr id="0" name="图片 48128"/>
                        <p:cNvPicPr>
                          <a:picLocks noChangeAspect="1"/>
                        </p:cNvPicPr>
                        <p:nvPr/>
                      </p:nvPicPr>
                      <p:blipFill>
                        <a:blip r:embed="rId2"/>
                        <a:stretch>
                          <a:fillRect/>
                        </a:stretch>
                      </p:blipFill>
                      <p:spPr>
                        <a:xfrm>
                          <a:off x="2064" y="1956"/>
                          <a:ext cx="3168" cy="688"/>
                        </a:xfrm>
                        <a:prstGeom prst="rect">
                          <a:avLst/>
                        </a:prstGeom>
                        <a:noFill/>
                        <a:ln w="9525">
                          <a:noFill/>
                        </a:ln>
                      </p:spPr>
                    </p:pic>
                  </p:oleObj>
                </mc:Fallback>
              </mc:AlternateContent>
            </a:graphicData>
          </a:graphic>
        </p:graphicFrame>
        <p:graphicFrame>
          <p:nvGraphicFramePr>
            <p:cNvPr id="112646" name="Object 6"/>
            <p:cNvGraphicFramePr>
              <a:graphicFrameLocks noChangeAspect="1"/>
            </p:cNvGraphicFramePr>
            <p:nvPr/>
          </p:nvGraphicFramePr>
          <p:xfrm>
            <a:off x="2016" y="2603"/>
            <a:ext cx="3216" cy="661"/>
          </p:xfrm>
          <a:graphic>
            <a:graphicData uri="http://schemas.openxmlformats.org/presentationml/2006/ole">
              <mc:AlternateContent xmlns:mc="http://schemas.openxmlformats.org/markup-compatibility/2006">
                <mc:Choice xmlns:v="urn:schemas-microsoft-com:vml" Requires="v">
                  <p:oleObj spid="_x0000_s48130" name="Equation" r:id="rId3" imgW="66141600" imgH="14630400" progId="">
                    <p:embed/>
                  </p:oleObj>
                </mc:Choice>
                <mc:Fallback>
                  <p:oleObj name="Equation" r:id="rId3" imgW="66141600" imgH="14630400" progId="">
                    <p:embed/>
                    <p:pic>
                      <p:nvPicPr>
                        <p:cNvPr id="0" name="图片 48129"/>
                        <p:cNvPicPr>
                          <a:picLocks noChangeAspect="1"/>
                        </p:cNvPicPr>
                        <p:nvPr/>
                      </p:nvPicPr>
                      <p:blipFill>
                        <a:blip r:embed="rId4"/>
                        <a:stretch>
                          <a:fillRect/>
                        </a:stretch>
                      </p:blipFill>
                      <p:spPr>
                        <a:xfrm>
                          <a:off x="2016" y="2603"/>
                          <a:ext cx="3216" cy="661"/>
                        </a:xfrm>
                        <a:prstGeom prst="rect">
                          <a:avLst/>
                        </a:prstGeom>
                        <a:noFill/>
                        <a:ln w="9525">
                          <a:noFill/>
                        </a:ln>
                      </p:spPr>
                    </p:pic>
                  </p:oleObj>
                </mc:Fallback>
              </mc:AlternateContent>
            </a:graphicData>
          </a:graphic>
        </p:graphicFrame>
        <p:sp>
          <p:nvSpPr>
            <p:cNvPr id="112647" name="Text Box 7"/>
            <p:cNvSpPr txBox="1">
              <a:spLocks noChangeArrowheads="1"/>
            </p:cNvSpPr>
            <p:nvPr/>
          </p:nvSpPr>
          <p:spPr bwMode="auto">
            <a:xfrm>
              <a:off x="240" y="2398"/>
              <a:ext cx="1750" cy="327"/>
            </a:xfrm>
            <a:prstGeom prst="rect">
              <a:avLst/>
            </a:prstGeom>
            <a:noFill/>
            <a:ln w="9525">
              <a:noFill/>
              <a:miter lim="800000"/>
            </a:ln>
            <a:effectLst/>
          </p:spPr>
          <p:txBody>
            <a:bodyPr>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电磁波</a:t>
              </a:r>
              <a:endParaRPr lang="zh-CN" altLang="en-US" sz="2800" dirty="0">
                <a:latin typeface="黑体" panose="02010609060101010101" pitchFamily="49" charset="-122"/>
                <a:ea typeface="黑体" panose="02010609060101010101" pitchFamily="49" charset="-122"/>
              </a:endParaRPr>
            </a:p>
          </p:txBody>
        </p:sp>
        <p:sp>
          <p:nvSpPr>
            <p:cNvPr id="112648" name="AutoShape 8"/>
            <p:cNvSpPr/>
            <p:nvPr/>
          </p:nvSpPr>
          <p:spPr bwMode="auto">
            <a:xfrm>
              <a:off x="1776" y="2280"/>
              <a:ext cx="205" cy="647"/>
            </a:xfrm>
            <a:prstGeom prst="leftBrace">
              <a:avLst>
                <a:gd name="adj1" fmla="val 26301"/>
                <a:gd name="adj2" fmla="val 50000"/>
              </a:avLst>
            </a:prstGeom>
            <a:noFill/>
            <a:ln w="19050">
              <a:solidFill>
                <a:srgbClr val="0000FF"/>
              </a:solidFill>
              <a:round/>
            </a:ln>
            <a:effectLst/>
          </p:spPr>
          <p:txBody>
            <a:bodyPr wrap="none" anchor="ctr"/>
            <a:lstStyle/>
            <a:p>
              <a:endParaRPr lang="zh-CN" altLang="en-US"/>
            </a:p>
          </p:txBody>
        </p:sp>
      </p:grpSp>
      <p:grpSp>
        <p:nvGrpSpPr>
          <p:cNvPr id="3" name="Group 9"/>
          <p:cNvGrpSpPr/>
          <p:nvPr/>
        </p:nvGrpSpPr>
        <p:grpSpPr bwMode="auto">
          <a:xfrm>
            <a:off x="381000" y="1524000"/>
            <a:ext cx="7156450" cy="992188"/>
            <a:chOff x="240" y="1056"/>
            <a:chExt cx="4508" cy="625"/>
          </a:xfrm>
        </p:grpSpPr>
        <p:graphicFrame>
          <p:nvGraphicFramePr>
            <p:cNvPr id="112650" name="Object 10"/>
            <p:cNvGraphicFramePr>
              <a:graphicFrameLocks noChangeAspect="1"/>
            </p:cNvGraphicFramePr>
            <p:nvPr/>
          </p:nvGraphicFramePr>
          <p:xfrm>
            <a:off x="1920" y="1056"/>
            <a:ext cx="2828" cy="625"/>
          </p:xfrm>
          <a:graphic>
            <a:graphicData uri="http://schemas.openxmlformats.org/presentationml/2006/ole">
              <mc:AlternateContent xmlns:mc="http://schemas.openxmlformats.org/markup-compatibility/2006">
                <mc:Choice xmlns:v="urn:schemas-microsoft-com:vml" Requires="v">
                  <p:oleObj spid="_x0000_s48131" name="Equation" r:id="rId6" imgW="60655200" imgH="14630400" progId="">
                    <p:embed/>
                  </p:oleObj>
                </mc:Choice>
                <mc:Fallback>
                  <p:oleObj name="Equation" r:id="rId6" imgW="60655200" imgH="14630400" progId="">
                    <p:embed/>
                    <p:pic>
                      <p:nvPicPr>
                        <p:cNvPr id="0" name="图片 48130"/>
                        <p:cNvPicPr>
                          <a:picLocks noChangeAspect="1"/>
                        </p:cNvPicPr>
                        <p:nvPr/>
                      </p:nvPicPr>
                      <p:blipFill>
                        <a:blip r:embed="rId7"/>
                        <a:stretch>
                          <a:fillRect/>
                        </a:stretch>
                      </p:blipFill>
                      <p:spPr>
                        <a:xfrm>
                          <a:off x="1920" y="1056"/>
                          <a:ext cx="2828" cy="625"/>
                        </a:xfrm>
                        <a:prstGeom prst="rect">
                          <a:avLst/>
                        </a:prstGeom>
                        <a:noFill/>
                        <a:ln w="9525">
                          <a:noFill/>
                        </a:ln>
                      </p:spPr>
                    </p:pic>
                  </p:oleObj>
                </mc:Fallback>
              </mc:AlternateContent>
            </a:graphicData>
          </a:graphic>
        </p:graphicFrame>
        <p:sp>
          <p:nvSpPr>
            <p:cNvPr id="112651" name="Text Box 11"/>
            <p:cNvSpPr txBox="1">
              <a:spLocks noChangeArrowheads="1"/>
            </p:cNvSpPr>
            <p:nvPr/>
          </p:nvSpPr>
          <p:spPr bwMode="auto">
            <a:xfrm>
              <a:off x="240" y="1212"/>
              <a:ext cx="1869" cy="327"/>
            </a:xfrm>
            <a:prstGeom prst="rect">
              <a:avLst/>
            </a:prstGeom>
            <a:noFill/>
            <a:ln w="9525">
              <a:noFill/>
              <a:miter lim="800000"/>
            </a:ln>
            <a:effectLst/>
          </p:spPr>
          <p:txBody>
            <a:bodyPr>
              <a:spAutoFit/>
            </a:bodyPr>
            <a:lstStyle/>
            <a:p>
              <a:pPr>
                <a:spcBef>
                  <a:spcPct val="50000"/>
                </a:spcBef>
                <a:buFontTx/>
                <a:buBlip>
                  <a:blip r:embed="rId5"/>
                </a:buBlip>
              </a:pP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机械波</a:t>
              </a:r>
              <a:endParaRPr lang="zh-CN" altLang="en-US" sz="2800" dirty="0">
                <a:solidFill>
                  <a:srgbClr val="1C1C1C"/>
                </a:solidFill>
                <a:latin typeface="黑体" panose="02010609060101010101" pitchFamily="49" charset="-122"/>
                <a:ea typeface="黑体" panose="02010609060101010101" pitchFamily="49" charset="-122"/>
              </a:endParaRPr>
            </a:p>
          </p:txBody>
        </p:sp>
      </p:grpSp>
      <p:grpSp>
        <p:nvGrpSpPr>
          <p:cNvPr id="4" name="Group 12"/>
          <p:cNvGrpSpPr/>
          <p:nvPr/>
        </p:nvGrpSpPr>
        <p:grpSpPr bwMode="auto">
          <a:xfrm>
            <a:off x="457200" y="4191000"/>
            <a:ext cx="7315200" cy="1187450"/>
            <a:chOff x="288" y="2976"/>
            <a:chExt cx="4608" cy="748"/>
          </a:xfrm>
        </p:grpSpPr>
        <p:graphicFrame>
          <p:nvGraphicFramePr>
            <p:cNvPr id="112653" name="Object 13"/>
            <p:cNvGraphicFramePr>
              <a:graphicFrameLocks noChangeAspect="1"/>
            </p:cNvGraphicFramePr>
            <p:nvPr/>
          </p:nvGraphicFramePr>
          <p:xfrm>
            <a:off x="1344" y="3094"/>
            <a:ext cx="3552" cy="630"/>
          </p:xfrm>
          <a:graphic>
            <a:graphicData uri="http://schemas.openxmlformats.org/presentationml/2006/ole">
              <mc:AlternateContent xmlns:mc="http://schemas.openxmlformats.org/markup-compatibility/2006">
                <mc:Choice xmlns:v="urn:schemas-microsoft-com:vml" Requires="v">
                  <p:oleObj spid="_x0000_s48132" name="Equation" r:id="rId8" imgW="69494400" imgH="14630400" progId="">
                    <p:embed/>
                  </p:oleObj>
                </mc:Choice>
                <mc:Fallback>
                  <p:oleObj name="Equation" r:id="rId8" imgW="69494400" imgH="14630400" progId="">
                    <p:embed/>
                    <p:pic>
                      <p:nvPicPr>
                        <p:cNvPr id="0" name="图片 48131"/>
                        <p:cNvPicPr>
                          <a:picLocks noChangeAspect="1"/>
                        </p:cNvPicPr>
                        <p:nvPr/>
                      </p:nvPicPr>
                      <p:blipFill>
                        <a:blip r:embed="rId9"/>
                        <a:stretch>
                          <a:fillRect/>
                        </a:stretch>
                      </p:blipFill>
                      <p:spPr>
                        <a:xfrm>
                          <a:off x="1344" y="3094"/>
                          <a:ext cx="3552" cy="630"/>
                        </a:xfrm>
                        <a:prstGeom prst="rect">
                          <a:avLst/>
                        </a:prstGeom>
                        <a:noFill/>
                        <a:ln w="9525">
                          <a:noFill/>
                        </a:ln>
                      </p:spPr>
                    </p:pic>
                  </p:oleObj>
                </mc:Fallback>
              </mc:AlternateContent>
            </a:graphicData>
          </a:graphic>
        </p:graphicFrame>
        <p:sp>
          <p:nvSpPr>
            <p:cNvPr id="112654" name="Text Box 14"/>
            <p:cNvSpPr txBox="1">
              <a:spLocks noChangeArrowheads="1"/>
            </p:cNvSpPr>
            <p:nvPr/>
          </p:nvSpPr>
          <p:spPr bwMode="auto">
            <a:xfrm>
              <a:off x="288" y="2976"/>
              <a:ext cx="2875" cy="327"/>
            </a:xfrm>
            <a:prstGeom prst="rect">
              <a:avLst/>
            </a:prstGeom>
            <a:noFill/>
            <a:ln w="9525">
              <a:noFill/>
              <a:miter lim="800000"/>
            </a:ln>
            <a:effectLst/>
          </p:spPr>
          <p:txBody>
            <a:bodyPr>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经典波为</a:t>
              </a:r>
              <a:r>
                <a:rPr lang="zh-CN" altLang="en-US" sz="2800" dirty="0">
                  <a:solidFill>
                    <a:srgbClr val="CC0000"/>
                  </a:solidFill>
                  <a:latin typeface="黑体" panose="02010609060101010101" pitchFamily="49" charset="-122"/>
                  <a:ea typeface="黑体" panose="02010609060101010101" pitchFamily="49" charset="-122"/>
                </a:rPr>
                <a:t>实</a:t>
              </a:r>
              <a:r>
                <a:rPr lang="zh-CN" altLang="en-US" sz="2800" dirty="0">
                  <a:latin typeface="黑体" panose="02010609060101010101" pitchFamily="49" charset="-122"/>
                  <a:ea typeface="黑体" panose="02010609060101010101" pitchFamily="49" charset="-122"/>
                </a:rPr>
                <a:t>函数</a:t>
              </a:r>
              <a:endParaRPr lang="zh-CN" altLang="en-US" sz="2800" dirty="0">
                <a:latin typeface="黑体" panose="02010609060101010101" pitchFamily="49" charset="-122"/>
                <a:ea typeface="黑体" panose="02010609060101010101" pitchFamily="49" charset="-122"/>
              </a:endParaRPr>
            </a:p>
          </p:txBody>
        </p:sp>
      </p:grpSp>
      <p:sp>
        <p:nvSpPr>
          <p:cNvPr id="112655" name="Text Box 15"/>
          <p:cNvSpPr txBox="1">
            <a:spLocks noChangeArrowheads="1"/>
          </p:cNvSpPr>
          <p:nvPr/>
        </p:nvSpPr>
        <p:spPr bwMode="auto">
          <a:xfrm>
            <a:off x="152400" y="5486400"/>
            <a:ext cx="8915400" cy="946150"/>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问</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微观粒子具有波粒二像性</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它的波函数是什么</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波函数的物理意义是什么</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blinds(horizontal)">
                                      <p:cBhvr>
                                        <p:cTn id="7" dur="500"/>
                                        <p:tgtEl>
                                          <p:spTgt spid="1126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655"/>
                                        </p:tgtEl>
                                        <p:attrNameLst>
                                          <p:attrName>style.visibility</p:attrName>
                                        </p:attrNameLst>
                                      </p:cBhvr>
                                      <p:to>
                                        <p:strVal val="visible"/>
                                      </p:to>
                                    </p:set>
                                    <p:animEffect transition="in" filter="blinds(horizontal)">
                                      <p:cBhvr>
                                        <p:cTn id="27" dur="500"/>
                                        <p:tgtEl>
                                          <p:spTgt spid="112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utoUpdateAnimBg="0"/>
      <p:bldP spid="112655"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457200" y="881062"/>
            <a:ext cx="57150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 </a:t>
            </a:r>
            <a:r>
              <a:rPr lang="zh-CN" altLang="en-US" sz="2800" dirty="0">
                <a:solidFill>
                  <a:srgbClr val="C00000"/>
                </a:solidFill>
                <a:latin typeface="黑体" panose="02010609060101010101" pitchFamily="49" charset="-122"/>
                <a:ea typeface="黑体" panose="02010609060101010101" pitchFamily="49" charset="-122"/>
              </a:rPr>
              <a:t>量子力学波函数</a:t>
            </a:r>
            <a:r>
              <a:rPr lang="zh-CN" altLang="en-US" sz="2800" dirty="0">
                <a:latin typeface="黑体" panose="02010609060101010101" pitchFamily="49" charset="-122"/>
                <a:ea typeface="黑体" panose="02010609060101010101" pitchFamily="49" charset="-122"/>
              </a:rPr>
              <a:t>（复函数）</a:t>
            </a:r>
            <a:endParaRPr lang="zh-CN" altLang="en-US" sz="2800" dirty="0">
              <a:latin typeface="黑体" panose="02010609060101010101" pitchFamily="49" charset="-122"/>
              <a:ea typeface="黑体" panose="02010609060101010101" pitchFamily="49" charset="-122"/>
            </a:endParaRPr>
          </a:p>
        </p:txBody>
      </p:sp>
      <p:grpSp>
        <p:nvGrpSpPr>
          <p:cNvPr id="2" name="Group 3"/>
          <p:cNvGrpSpPr/>
          <p:nvPr/>
        </p:nvGrpSpPr>
        <p:grpSpPr bwMode="auto">
          <a:xfrm>
            <a:off x="457200" y="1566862"/>
            <a:ext cx="7239000" cy="542925"/>
            <a:chOff x="336" y="858"/>
            <a:chExt cx="4560" cy="342"/>
          </a:xfrm>
        </p:grpSpPr>
        <p:graphicFrame>
          <p:nvGraphicFramePr>
            <p:cNvPr id="113668" name="Object 4"/>
            <p:cNvGraphicFramePr>
              <a:graphicFrameLocks noChangeAspect="1"/>
            </p:cNvGraphicFramePr>
            <p:nvPr/>
          </p:nvGraphicFramePr>
          <p:xfrm>
            <a:off x="3552" y="858"/>
            <a:ext cx="1344" cy="342"/>
          </p:xfrm>
          <a:graphic>
            <a:graphicData uri="http://schemas.openxmlformats.org/presentationml/2006/ole">
              <mc:AlternateContent xmlns:mc="http://schemas.openxmlformats.org/markup-compatibility/2006">
                <mc:Choice xmlns:v="urn:schemas-microsoft-com:vml" Requires="v">
                  <p:oleObj spid="_x0000_s49153" name="Equation" r:id="rId1" imgW="26517600" imgH="7315200" progId="">
                    <p:embed/>
                  </p:oleObj>
                </mc:Choice>
                <mc:Fallback>
                  <p:oleObj name="Equation" r:id="rId1" imgW="26517600" imgH="7315200" progId="">
                    <p:embed/>
                    <p:pic>
                      <p:nvPicPr>
                        <p:cNvPr id="0" name="图片 49152"/>
                        <p:cNvPicPr>
                          <a:picLocks noChangeAspect="1"/>
                        </p:cNvPicPr>
                        <p:nvPr/>
                      </p:nvPicPr>
                      <p:blipFill>
                        <a:blip r:embed="rId2"/>
                        <a:stretch>
                          <a:fillRect/>
                        </a:stretch>
                      </p:blipFill>
                      <p:spPr>
                        <a:xfrm>
                          <a:off x="3552" y="858"/>
                          <a:ext cx="1344" cy="342"/>
                        </a:xfrm>
                        <a:prstGeom prst="rect">
                          <a:avLst/>
                        </a:prstGeom>
                        <a:noFill/>
                        <a:ln w="9525">
                          <a:noFill/>
                        </a:ln>
                      </p:spPr>
                    </p:pic>
                  </p:oleObj>
                </mc:Fallback>
              </mc:AlternateContent>
            </a:graphicData>
          </a:graphic>
        </p:graphicFrame>
        <p:sp>
          <p:nvSpPr>
            <p:cNvPr id="113669" name="Text Box 5"/>
            <p:cNvSpPr txBox="1">
              <a:spLocks noChangeArrowheads="1"/>
            </p:cNvSpPr>
            <p:nvPr/>
          </p:nvSpPr>
          <p:spPr bwMode="auto">
            <a:xfrm>
              <a:off x="336" y="864"/>
              <a:ext cx="3792"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描述</a:t>
              </a:r>
              <a:r>
                <a:rPr lang="zh-CN" altLang="en-US" sz="2800" dirty="0">
                  <a:solidFill>
                    <a:srgbClr val="CC0000"/>
                  </a:solidFill>
                  <a:latin typeface="黑体" panose="02010609060101010101" pitchFamily="49" charset="-122"/>
                  <a:ea typeface="黑体" panose="02010609060101010101" pitchFamily="49" charset="-122"/>
                </a:rPr>
                <a:t>微观</a:t>
              </a:r>
              <a:r>
                <a:rPr lang="zh-CN" altLang="en-US" sz="2800" dirty="0">
                  <a:latin typeface="黑体" panose="02010609060101010101" pitchFamily="49" charset="-122"/>
                  <a:ea typeface="黑体" panose="02010609060101010101" pitchFamily="49" charset="-122"/>
                </a:rPr>
                <a:t>粒子运动的</a:t>
              </a:r>
              <a:r>
                <a:rPr lang="zh-CN" altLang="en-US" sz="2800" dirty="0">
                  <a:solidFill>
                    <a:srgbClr val="CC0000"/>
                  </a:solidFill>
                  <a:latin typeface="黑体" panose="02010609060101010101" pitchFamily="49" charset="-122"/>
                  <a:ea typeface="黑体" panose="02010609060101010101" pitchFamily="49" charset="-122"/>
                </a:rPr>
                <a:t>波</a:t>
              </a:r>
              <a:r>
                <a:rPr lang="zh-CN" altLang="en-US" sz="2800" dirty="0">
                  <a:latin typeface="黑体" panose="02010609060101010101" pitchFamily="49" charset="-122"/>
                  <a:ea typeface="黑体" panose="02010609060101010101" pitchFamily="49" charset="-122"/>
                </a:rPr>
                <a:t>函数</a:t>
              </a:r>
              <a:endParaRPr lang="zh-CN" altLang="en-US" sz="2800" dirty="0">
                <a:latin typeface="黑体" panose="02010609060101010101" pitchFamily="49" charset="-122"/>
                <a:ea typeface="黑体" panose="02010609060101010101" pitchFamily="49" charset="-122"/>
              </a:endParaRPr>
            </a:p>
          </p:txBody>
        </p:sp>
      </p:grpSp>
      <p:grpSp>
        <p:nvGrpSpPr>
          <p:cNvPr id="3" name="Group 6"/>
          <p:cNvGrpSpPr/>
          <p:nvPr/>
        </p:nvGrpSpPr>
        <p:grpSpPr bwMode="auto">
          <a:xfrm>
            <a:off x="457200" y="2100262"/>
            <a:ext cx="7391400" cy="1143000"/>
            <a:chOff x="336" y="1344"/>
            <a:chExt cx="4656" cy="720"/>
          </a:xfrm>
        </p:grpSpPr>
        <p:graphicFrame>
          <p:nvGraphicFramePr>
            <p:cNvPr id="113671" name="Object 7"/>
            <p:cNvGraphicFramePr>
              <a:graphicFrameLocks noChangeAspect="1"/>
            </p:cNvGraphicFramePr>
            <p:nvPr/>
          </p:nvGraphicFramePr>
          <p:xfrm>
            <a:off x="3264" y="1392"/>
            <a:ext cx="576" cy="647"/>
          </p:xfrm>
          <a:graphic>
            <a:graphicData uri="http://schemas.openxmlformats.org/presentationml/2006/ole">
              <mc:AlternateContent xmlns:mc="http://schemas.openxmlformats.org/markup-compatibility/2006">
                <mc:Choice xmlns:v="urn:schemas-microsoft-com:vml" Requires="v">
                  <p:oleObj spid="_x0000_s49154" name="公式" r:id="rId3" imgW="15240000" imgH="14630400" progId="">
                    <p:embed/>
                  </p:oleObj>
                </mc:Choice>
                <mc:Fallback>
                  <p:oleObj name="公式" r:id="rId3" imgW="15240000" imgH="14630400" progId="">
                    <p:embed/>
                    <p:pic>
                      <p:nvPicPr>
                        <p:cNvPr id="0" name="图片 49153"/>
                        <p:cNvPicPr>
                          <a:picLocks noChangeAspect="1"/>
                        </p:cNvPicPr>
                        <p:nvPr/>
                      </p:nvPicPr>
                      <p:blipFill>
                        <a:blip r:embed="rId4"/>
                        <a:stretch>
                          <a:fillRect/>
                        </a:stretch>
                      </p:blipFill>
                      <p:spPr>
                        <a:xfrm>
                          <a:off x="3264" y="1392"/>
                          <a:ext cx="576" cy="647"/>
                        </a:xfrm>
                        <a:prstGeom prst="rect">
                          <a:avLst/>
                        </a:prstGeom>
                        <a:noFill/>
                        <a:ln w="9525">
                          <a:noFill/>
                        </a:ln>
                      </p:spPr>
                    </p:pic>
                  </p:oleObj>
                </mc:Fallback>
              </mc:AlternateContent>
            </a:graphicData>
          </a:graphic>
        </p:graphicFrame>
        <p:graphicFrame>
          <p:nvGraphicFramePr>
            <p:cNvPr id="113672" name="Object 8"/>
            <p:cNvGraphicFramePr>
              <a:graphicFrameLocks noChangeAspect="1"/>
            </p:cNvGraphicFramePr>
            <p:nvPr/>
          </p:nvGraphicFramePr>
          <p:xfrm>
            <a:off x="4368" y="1344"/>
            <a:ext cx="624" cy="720"/>
          </p:xfrm>
          <a:graphic>
            <a:graphicData uri="http://schemas.openxmlformats.org/presentationml/2006/ole">
              <mc:AlternateContent xmlns:mc="http://schemas.openxmlformats.org/markup-compatibility/2006">
                <mc:Choice xmlns:v="urn:schemas-microsoft-com:vml" Requires="v">
                  <p:oleObj spid="_x0000_s49155" name="公式" r:id="rId5" imgW="15544800" imgH="15849600" progId="">
                    <p:embed/>
                  </p:oleObj>
                </mc:Choice>
                <mc:Fallback>
                  <p:oleObj name="公式" r:id="rId5" imgW="15544800" imgH="15849600" progId="">
                    <p:embed/>
                    <p:pic>
                      <p:nvPicPr>
                        <p:cNvPr id="0" name="图片 49154"/>
                        <p:cNvPicPr>
                          <a:picLocks noChangeAspect="1"/>
                        </p:cNvPicPr>
                        <p:nvPr/>
                      </p:nvPicPr>
                      <p:blipFill>
                        <a:blip r:embed="rId6"/>
                        <a:stretch>
                          <a:fillRect/>
                        </a:stretch>
                      </p:blipFill>
                      <p:spPr>
                        <a:xfrm>
                          <a:off x="4368" y="1344"/>
                          <a:ext cx="624" cy="720"/>
                        </a:xfrm>
                        <a:prstGeom prst="rect">
                          <a:avLst/>
                        </a:prstGeom>
                        <a:noFill/>
                        <a:ln w="9525">
                          <a:noFill/>
                        </a:ln>
                      </p:spPr>
                    </p:pic>
                  </p:oleObj>
                </mc:Fallback>
              </mc:AlternateContent>
            </a:graphicData>
          </a:graphic>
        </p:graphicFrame>
        <p:sp>
          <p:nvSpPr>
            <p:cNvPr id="113673" name="Rectangle 9"/>
            <p:cNvSpPr>
              <a:spLocks noChangeArrowheads="1"/>
            </p:cNvSpPr>
            <p:nvPr/>
          </p:nvSpPr>
          <p:spPr bwMode="auto">
            <a:xfrm>
              <a:off x="336" y="1551"/>
              <a:ext cx="3312" cy="327"/>
            </a:xfrm>
            <a:prstGeom prst="rect">
              <a:avLst/>
            </a:prstGeom>
            <a:noFill/>
            <a:ln w="9525">
              <a:noFill/>
              <a:miter lim="800000"/>
            </a:ln>
            <a:effectLst/>
          </p:spPr>
          <p:txBody>
            <a:bodyPr>
              <a:spAutoFit/>
            </a:bodyPr>
            <a:lstStyle/>
            <a:p>
              <a:r>
                <a:rPr lang="zh-CN" altLang="en-US" sz="2800" dirty="0">
                  <a:latin typeface="黑体" panose="02010609060101010101" pitchFamily="49" charset="-122"/>
                  <a:ea typeface="黑体" panose="02010609060101010101" pitchFamily="49" charset="-122"/>
                </a:rPr>
                <a:t>微观粒子的</a:t>
              </a:r>
              <a:r>
                <a:rPr lang="zh-CN" altLang="en-US" sz="2800" dirty="0">
                  <a:solidFill>
                    <a:srgbClr val="CC0000"/>
                  </a:solidFill>
                  <a:latin typeface="黑体" panose="02010609060101010101" pitchFamily="49" charset="-122"/>
                  <a:ea typeface="黑体" panose="02010609060101010101" pitchFamily="49" charset="-122"/>
                </a:rPr>
                <a:t>波粒二象性</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4" name="Group 10"/>
          <p:cNvGrpSpPr/>
          <p:nvPr/>
        </p:nvGrpSpPr>
        <p:grpSpPr bwMode="auto">
          <a:xfrm>
            <a:off x="381000" y="3319463"/>
            <a:ext cx="8382000" cy="1954213"/>
            <a:chOff x="240" y="1968"/>
            <a:chExt cx="5280" cy="1231"/>
          </a:xfrm>
        </p:grpSpPr>
        <p:sp>
          <p:nvSpPr>
            <p:cNvPr id="113675" name="Text Box 11"/>
            <p:cNvSpPr txBox="1">
              <a:spLocks noChangeArrowheads="1"/>
            </p:cNvSpPr>
            <p:nvPr/>
          </p:nvSpPr>
          <p:spPr bwMode="auto">
            <a:xfrm>
              <a:off x="240" y="2016"/>
              <a:ext cx="5280" cy="1183"/>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0000FF"/>
                  </a:solidFill>
                  <a:latin typeface="黑体" panose="02010609060101010101" pitchFamily="49" charset="-122"/>
                  <a:ea typeface="黑体" panose="02010609060101010101" pitchFamily="49" charset="-122"/>
                </a:rPr>
                <a:t>自由</a:t>
              </a:r>
              <a:r>
                <a:rPr lang="zh-CN" altLang="en-US" sz="2800" dirty="0">
                  <a:latin typeface="黑体" panose="02010609060101010101" pitchFamily="49" charset="-122"/>
                  <a:ea typeface="黑体" panose="02010609060101010101" pitchFamily="49" charset="-122"/>
                </a:rPr>
                <a:t>粒子能量   和动量  是</a:t>
              </a:r>
              <a:r>
                <a:rPr lang="zh-CN" altLang="en-US" sz="2800" dirty="0">
                  <a:solidFill>
                    <a:srgbClr val="CC0000"/>
                  </a:solidFill>
                  <a:latin typeface="黑体" panose="02010609060101010101" pitchFamily="49" charset="-122"/>
                  <a:ea typeface="黑体" panose="02010609060101010101" pitchFamily="49" charset="-122"/>
                </a:rPr>
                <a:t>确定</a:t>
              </a:r>
              <a:r>
                <a:rPr lang="zh-CN" altLang="en-US" sz="2800" dirty="0">
                  <a:latin typeface="黑体" panose="02010609060101010101" pitchFamily="49" charset="-122"/>
                  <a:ea typeface="黑体" panose="02010609060101010101" pitchFamily="49" charset="-122"/>
                </a:rPr>
                <a:t>的，其德布罗意频率和波长均不变，可认为它是一</a:t>
              </a:r>
              <a:r>
                <a:rPr lang="zh-CN" altLang="en-US" sz="2800" dirty="0">
                  <a:solidFill>
                    <a:srgbClr val="CC0000"/>
                  </a:solidFill>
                  <a:latin typeface="黑体" panose="02010609060101010101" pitchFamily="49" charset="-122"/>
                  <a:ea typeface="黑体" panose="02010609060101010101" pitchFamily="49" charset="-122"/>
                </a:rPr>
                <a:t>平面</a:t>
              </a:r>
              <a:r>
                <a:rPr lang="zh-CN" altLang="en-US" sz="2800" dirty="0">
                  <a:latin typeface="黑体" panose="02010609060101010101" pitchFamily="49" charset="-122"/>
                  <a:ea typeface="黑体" panose="02010609060101010101" pitchFamily="49" charset="-122"/>
                </a:rPr>
                <a:t>单色波</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平面单色波波列</a:t>
              </a:r>
              <a:r>
                <a:rPr lang="zh-CN" altLang="en-US" sz="2800" dirty="0">
                  <a:solidFill>
                    <a:srgbClr val="CC0000"/>
                  </a:solidFill>
                  <a:latin typeface="黑体" panose="02010609060101010101" pitchFamily="49" charset="-122"/>
                  <a:ea typeface="黑体" panose="02010609060101010101" pitchFamily="49" charset="-122"/>
                </a:rPr>
                <a:t>无限长</a:t>
              </a:r>
              <a:r>
                <a:rPr lang="zh-CN" altLang="en-US" sz="2800" dirty="0">
                  <a:latin typeface="黑体" panose="02010609060101010101" pitchFamily="49" charset="-122"/>
                  <a:ea typeface="黑体" panose="02010609060101010101" pitchFamily="49" charset="-122"/>
                </a:rPr>
                <a:t>，根据不确定原理，粒子在</a:t>
              </a:r>
              <a:r>
                <a:rPr lang="en-US" altLang="zh-CN" sz="32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800" dirty="0">
                  <a:latin typeface="黑体" panose="02010609060101010101" pitchFamily="49" charset="-122"/>
                  <a:ea typeface="黑体" panose="02010609060101010101" pitchFamily="49" charset="-122"/>
                </a:rPr>
                <a:t>方向上的位置完全</a:t>
              </a:r>
              <a:r>
                <a:rPr lang="zh-CN" altLang="en-US" sz="2800" dirty="0">
                  <a:solidFill>
                    <a:srgbClr val="CC0000"/>
                  </a:solidFill>
                  <a:latin typeface="黑体" panose="02010609060101010101" pitchFamily="49" charset="-122"/>
                  <a:ea typeface="黑体" panose="02010609060101010101" pitchFamily="49" charset="-122"/>
                </a:rPr>
                <a:t>不</a:t>
              </a:r>
              <a:r>
                <a:rPr lang="zh-CN" altLang="en-US" sz="2800" dirty="0">
                  <a:latin typeface="黑体" panose="02010609060101010101" pitchFamily="49" charset="-122"/>
                  <a:ea typeface="黑体" panose="02010609060101010101" pitchFamily="49" charset="-122"/>
                </a:rPr>
                <a:t>确定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113676" name="Object 12"/>
            <p:cNvGraphicFramePr>
              <a:graphicFrameLocks noChangeAspect="1"/>
            </p:cNvGraphicFramePr>
            <p:nvPr/>
          </p:nvGraphicFramePr>
          <p:xfrm>
            <a:off x="2112" y="2016"/>
            <a:ext cx="272" cy="288"/>
          </p:xfrm>
          <a:graphic>
            <a:graphicData uri="http://schemas.openxmlformats.org/presentationml/2006/ole">
              <mc:AlternateContent xmlns:mc="http://schemas.openxmlformats.org/markup-compatibility/2006">
                <mc:Choice xmlns:v="urn:schemas-microsoft-com:vml" Requires="v">
                  <p:oleObj spid="_x0000_s49156" name="Equation" r:id="rId7" imgW="5181600" imgH="5486400" progId="">
                    <p:embed/>
                  </p:oleObj>
                </mc:Choice>
                <mc:Fallback>
                  <p:oleObj name="Equation" r:id="rId7" imgW="5181600" imgH="5486400" progId="">
                    <p:embed/>
                    <p:pic>
                      <p:nvPicPr>
                        <p:cNvPr id="0" name="图片 49155"/>
                        <p:cNvPicPr>
                          <a:picLocks noChangeAspect="1"/>
                        </p:cNvPicPr>
                        <p:nvPr/>
                      </p:nvPicPr>
                      <p:blipFill>
                        <a:blip r:embed="rId8"/>
                        <a:stretch>
                          <a:fillRect/>
                        </a:stretch>
                      </p:blipFill>
                      <p:spPr>
                        <a:xfrm>
                          <a:off x="2112" y="2016"/>
                          <a:ext cx="272" cy="288"/>
                        </a:xfrm>
                        <a:prstGeom prst="rect">
                          <a:avLst/>
                        </a:prstGeom>
                        <a:noFill/>
                        <a:ln w="9525">
                          <a:noFill/>
                        </a:ln>
                      </p:spPr>
                    </p:pic>
                  </p:oleObj>
                </mc:Fallback>
              </mc:AlternateContent>
            </a:graphicData>
          </a:graphic>
        </p:graphicFrame>
        <p:graphicFrame>
          <p:nvGraphicFramePr>
            <p:cNvPr id="113677" name="Object 13"/>
            <p:cNvGraphicFramePr>
              <a:graphicFrameLocks noChangeAspect="1"/>
            </p:cNvGraphicFramePr>
            <p:nvPr/>
          </p:nvGraphicFramePr>
          <p:xfrm>
            <a:off x="3072" y="1968"/>
            <a:ext cx="256" cy="352"/>
          </p:xfrm>
          <a:graphic>
            <a:graphicData uri="http://schemas.openxmlformats.org/presentationml/2006/ole">
              <mc:AlternateContent xmlns:mc="http://schemas.openxmlformats.org/markup-compatibility/2006">
                <mc:Choice xmlns:v="urn:schemas-microsoft-com:vml" Requires="v">
                  <p:oleObj spid="_x0000_s49157" name="Equation" r:id="rId9" imgW="4876800" imgH="6705600" progId="">
                    <p:embed/>
                  </p:oleObj>
                </mc:Choice>
                <mc:Fallback>
                  <p:oleObj name="Equation" r:id="rId9" imgW="4876800" imgH="6705600" progId="">
                    <p:embed/>
                    <p:pic>
                      <p:nvPicPr>
                        <p:cNvPr id="0" name="图片 49156"/>
                        <p:cNvPicPr>
                          <a:picLocks noChangeAspect="1"/>
                        </p:cNvPicPr>
                        <p:nvPr/>
                      </p:nvPicPr>
                      <p:blipFill>
                        <a:blip r:embed="rId10"/>
                        <a:stretch>
                          <a:fillRect/>
                        </a:stretch>
                      </p:blipFill>
                      <p:spPr>
                        <a:xfrm>
                          <a:off x="3072" y="1968"/>
                          <a:ext cx="256" cy="352"/>
                        </a:xfrm>
                        <a:prstGeom prst="rect">
                          <a:avLst/>
                        </a:prstGeom>
                        <a:noFill/>
                        <a:ln w="9525">
                          <a:noFill/>
                        </a:ln>
                      </p:spPr>
                    </p:pic>
                  </p:oleObj>
                </mc:Fallback>
              </mc:AlternateContent>
            </a:graphicData>
          </a:graphic>
        </p:graphicFrame>
      </p:grpSp>
      <p:grpSp>
        <p:nvGrpSpPr>
          <p:cNvPr id="5" name="Group 14"/>
          <p:cNvGrpSpPr/>
          <p:nvPr/>
        </p:nvGrpSpPr>
        <p:grpSpPr bwMode="auto">
          <a:xfrm>
            <a:off x="417512" y="5300662"/>
            <a:ext cx="7202488" cy="1328738"/>
            <a:chOff x="240" y="3264"/>
            <a:chExt cx="4537" cy="837"/>
          </a:xfrm>
        </p:grpSpPr>
        <p:sp>
          <p:nvSpPr>
            <p:cNvPr id="113679" name="Text Box 15"/>
            <p:cNvSpPr txBox="1">
              <a:spLocks noChangeArrowheads="1"/>
            </p:cNvSpPr>
            <p:nvPr/>
          </p:nvSpPr>
          <p:spPr bwMode="auto">
            <a:xfrm>
              <a:off x="240" y="3264"/>
              <a:ext cx="3840" cy="327"/>
            </a:xfrm>
            <a:prstGeom prst="rect">
              <a:avLst/>
            </a:prstGeom>
            <a:noFill/>
            <a:ln w="9525">
              <a:noFill/>
              <a:miter lim="800000"/>
            </a:ln>
            <a:effectLst/>
          </p:spPr>
          <p:txBody>
            <a:bodyPr>
              <a:spAutoFit/>
            </a:bodyPr>
            <a:lstStyle/>
            <a:p>
              <a:pPr>
                <a:spcBef>
                  <a:spcPct val="50000"/>
                </a:spcBef>
                <a:buFontTx/>
                <a:buBlip>
                  <a:blip r:embed="rId11"/>
                </a:buBlip>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0000FF"/>
                  </a:solidFill>
                  <a:latin typeface="黑体" panose="02010609060101010101" pitchFamily="49" charset="-122"/>
                  <a:ea typeface="黑体" panose="02010609060101010101" pitchFamily="49" charset="-122"/>
                </a:rPr>
                <a:t>自由</a:t>
              </a:r>
              <a:r>
                <a:rPr lang="zh-CN" altLang="en-US" sz="2800" dirty="0">
                  <a:latin typeface="黑体" panose="02010609060101010101" pitchFamily="49" charset="-122"/>
                  <a:ea typeface="黑体" panose="02010609060101010101" pitchFamily="49" charset="-122"/>
                </a:rPr>
                <a:t>粒子平面波函数</a:t>
              </a:r>
              <a:endParaRPr lang="zh-CN" altLang="en-US" sz="2800" dirty="0">
                <a:latin typeface="黑体" panose="02010609060101010101" pitchFamily="49" charset="-122"/>
                <a:ea typeface="黑体" panose="02010609060101010101" pitchFamily="49" charset="-122"/>
              </a:endParaRPr>
            </a:p>
          </p:txBody>
        </p:sp>
        <p:graphicFrame>
          <p:nvGraphicFramePr>
            <p:cNvPr id="113680" name="Object 16"/>
            <p:cNvGraphicFramePr>
              <a:graphicFrameLocks noChangeAspect="1"/>
            </p:cNvGraphicFramePr>
            <p:nvPr/>
          </p:nvGraphicFramePr>
          <p:xfrm>
            <a:off x="1751" y="3378"/>
            <a:ext cx="3026" cy="723"/>
          </p:xfrm>
          <a:graphic>
            <a:graphicData uri="http://schemas.openxmlformats.org/presentationml/2006/ole">
              <mc:AlternateContent xmlns:mc="http://schemas.openxmlformats.org/markup-compatibility/2006">
                <mc:Choice xmlns:v="urn:schemas-microsoft-com:vml" Requires="v">
                  <p:oleObj spid="_x0000_s49158" name="公式" r:id="rId12" imgW="32308800" imgH="8229600" progId="">
                    <p:embed/>
                  </p:oleObj>
                </mc:Choice>
                <mc:Fallback>
                  <p:oleObj name="公式" r:id="rId12" imgW="32308800" imgH="8229600" progId="">
                    <p:embed/>
                    <p:pic>
                      <p:nvPicPr>
                        <p:cNvPr id="0" name="图片 49157"/>
                        <p:cNvPicPr>
                          <a:picLocks noChangeAspect="1"/>
                        </p:cNvPicPr>
                        <p:nvPr/>
                      </p:nvPicPr>
                      <p:blipFill>
                        <a:blip r:embed="rId13"/>
                        <a:stretch>
                          <a:fillRect/>
                        </a:stretch>
                      </p:blipFill>
                      <p:spPr>
                        <a:xfrm>
                          <a:off x="1751" y="3378"/>
                          <a:ext cx="3026" cy="723"/>
                        </a:xfrm>
                        <a:prstGeom prst="rect">
                          <a:avLst/>
                        </a:prstGeom>
                        <a:noFill/>
                        <a:ln w="9525">
                          <a:noFill/>
                        </a:ln>
                      </p:spPr>
                    </p:pic>
                  </p:oleObj>
                </mc:Fallback>
              </mc:AlternateContent>
            </a:graphicData>
          </a:graphic>
        </p:graphicFrame>
      </p:grpSp>
      <p:sp>
        <p:nvSpPr>
          <p:cNvPr id="17" name="Text Box 2"/>
          <p:cNvSpPr txBox="1">
            <a:spLocks noChangeArrowheads="1"/>
          </p:cNvSpPr>
          <p:nvPr/>
        </p:nvSpPr>
        <p:spPr bwMode="auto">
          <a:xfrm>
            <a:off x="681831" y="195481"/>
            <a:ext cx="2213769"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波函数</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81000" y="3094693"/>
            <a:ext cx="8458200" cy="1314450"/>
            <a:chOff x="240" y="1847"/>
            <a:chExt cx="5328" cy="828"/>
          </a:xfrm>
        </p:grpSpPr>
        <p:sp>
          <p:nvSpPr>
            <p:cNvPr id="114691" name="Rectangle 3"/>
            <p:cNvSpPr>
              <a:spLocks noChangeArrowheads="1"/>
            </p:cNvSpPr>
            <p:nvPr/>
          </p:nvSpPr>
          <p:spPr bwMode="auto">
            <a:xfrm>
              <a:off x="240" y="1847"/>
              <a:ext cx="5328" cy="596"/>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某一时刻出现在某点附近在体积元   中的粒子的</a:t>
              </a:r>
              <a:r>
                <a:rPr lang="zh-CN" altLang="en-US" sz="2800" dirty="0">
                  <a:solidFill>
                    <a:srgbClr val="CC0000"/>
                  </a:solidFill>
                  <a:latin typeface="黑体" panose="02010609060101010101" pitchFamily="49" charset="-122"/>
                  <a:ea typeface="黑体" panose="02010609060101010101" pitchFamily="49" charset="-122"/>
                </a:rPr>
                <a:t>概率为</a:t>
              </a:r>
              <a:endParaRPr lang="zh-CN" altLang="en-US" sz="2800" dirty="0">
                <a:solidFill>
                  <a:srgbClr val="CC0000"/>
                </a:solidFill>
                <a:latin typeface="黑体" panose="02010609060101010101" pitchFamily="49" charset="-122"/>
                <a:ea typeface="黑体" panose="02010609060101010101" pitchFamily="49" charset="-122"/>
              </a:endParaRPr>
            </a:p>
          </p:txBody>
        </p:sp>
        <p:graphicFrame>
          <p:nvGraphicFramePr>
            <p:cNvPr id="114692" name="Object 4"/>
            <p:cNvGraphicFramePr>
              <a:graphicFrameLocks noChangeAspect="1"/>
            </p:cNvGraphicFramePr>
            <p:nvPr/>
          </p:nvGraphicFramePr>
          <p:xfrm>
            <a:off x="3696" y="1895"/>
            <a:ext cx="336" cy="240"/>
          </p:xfrm>
          <a:graphic>
            <a:graphicData uri="http://schemas.openxmlformats.org/presentationml/2006/ole">
              <mc:AlternateContent xmlns:mc="http://schemas.openxmlformats.org/markup-compatibility/2006">
                <mc:Choice xmlns:v="urn:schemas-microsoft-com:vml" Requires="v">
                  <p:oleObj spid="_x0000_s50177" name="Equation" r:id="rId1" imgW="8534400" imgH="6096000" progId="">
                    <p:embed/>
                  </p:oleObj>
                </mc:Choice>
                <mc:Fallback>
                  <p:oleObj name="Equation" r:id="rId1" imgW="8534400" imgH="6096000" progId="">
                    <p:embed/>
                    <p:pic>
                      <p:nvPicPr>
                        <p:cNvPr id="0" name="图片 50176"/>
                        <p:cNvPicPr>
                          <a:picLocks noChangeAspect="1"/>
                        </p:cNvPicPr>
                        <p:nvPr/>
                      </p:nvPicPr>
                      <p:blipFill>
                        <a:blip r:embed="rId2"/>
                        <a:stretch>
                          <a:fillRect/>
                        </a:stretch>
                      </p:blipFill>
                      <p:spPr>
                        <a:xfrm>
                          <a:off x="3696" y="1895"/>
                          <a:ext cx="336" cy="240"/>
                        </a:xfrm>
                        <a:prstGeom prst="rect">
                          <a:avLst/>
                        </a:prstGeom>
                        <a:noFill/>
                        <a:ln w="9525">
                          <a:noFill/>
                        </a:ln>
                      </p:spPr>
                    </p:pic>
                  </p:oleObj>
                </mc:Fallback>
              </mc:AlternateContent>
            </a:graphicData>
          </a:graphic>
        </p:graphicFrame>
        <p:grpSp>
          <p:nvGrpSpPr>
            <p:cNvPr id="3" name="Group 5"/>
            <p:cNvGrpSpPr/>
            <p:nvPr/>
          </p:nvGrpSpPr>
          <p:grpSpPr bwMode="auto">
            <a:xfrm>
              <a:off x="1872" y="2256"/>
              <a:ext cx="1901" cy="419"/>
              <a:chOff x="1699" y="1482"/>
              <a:chExt cx="1901" cy="419"/>
            </a:xfrm>
          </p:grpSpPr>
          <p:graphicFrame>
            <p:nvGraphicFramePr>
              <p:cNvPr id="114694" name="Object 6"/>
              <p:cNvGraphicFramePr>
                <a:graphicFrameLocks noChangeAspect="1"/>
              </p:cNvGraphicFramePr>
              <p:nvPr/>
            </p:nvGraphicFramePr>
            <p:xfrm>
              <a:off x="1699" y="1482"/>
              <a:ext cx="1901" cy="419"/>
            </p:xfrm>
            <a:graphic>
              <a:graphicData uri="http://schemas.openxmlformats.org/presentationml/2006/ole">
                <mc:AlternateContent xmlns:mc="http://schemas.openxmlformats.org/markup-compatibility/2006">
                  <mc:Choice xmlns:v="urn:schemas-microsoft-com:vml" Requires="v">
                    <p:oleObj spid="_x0000_s50178" name="Equation" r:id="rId3" imgW="42672000" imgH="10058400" progId="">
                      <p:embed/>
                    </p:oleObj>
                  </mc:Choice>
                  <mc:Fallback>
                    <p:oleObj name="Equation" r:id="rId3" imgW="42672000" imgH="10058400" progId="">
                      <p:embed/>
                      <p:pic>
                        <p:nvPicPr>
                          <p:cNvPr id="0" name="图片 50177"/>
                          <p:cNvPicPr>
                            <a:picLocks noChangeAspect="1"/>
                          </p:cNvPicPr>
                          <p:nvPr/>
                        </p:nvPicPr>
                        <p:blipFill>
                          <a:blip r:embed="rId4"/>
                          <a:stretch>
                            <a:fillRect/>
                          </a:stretch>
                        </p:blipFill>
                        <p:spPr>
                          <a:xfrm>
                            <a:off x="1699" y="1482"/>
                            <a:ext cx="1901" cy="419"/>
                          </a:xfrm>
                          <a:prstGeom prst="rect">
                            <a:avLst/>
                          </a:prstGeom>
                          <a:noFill/>
                          <a:ln w="9525">
                            <a:noFill/>
                          </a:ln>
                        </p:spPr>
                      </p:pic>
                    </p:oleObj>
                  </mc:Fallback>
                </mc:AlternateContent>
              </a:graphicData>
            </a:graphic>
          </p:graphicFrame>
          <p:graphicFrame>
            <p:nvGraphicFramePr>
              <p:cNvPr id="114695" name="Object 7"/>
              <p:cNvGraphicFramePr>
                <a:graphicFrameLocks noChangeAspect="1"/>
              </p:cNvGraphicFramePr>
              <p:nvPr/>
            </p:nvGraphicFramePr>
            <p:xfrm>
              <a:off x="2778" y="1584"/>
              <a:ext cx="198" cy="240"/>
            </p:xfrm>
            <a:graphic>
              <a:graphicData uri="http://schemas.openxmlformats.org/presentationml/2006/ole">
                <mc:AlternateContent xmlns:mc="http://schemas.openxmlformats.org/markup-compatibility/2006">
                  <mc:Choice xmlns:v="urn:schemas-microsoft-com:vml" Requires="v">
                    <p:oleObj spid="_x0000_s50179" name="Equation" r:id="rId5" imgW="4267200" imgH="5181600" progId="">
                      <p:embed/>
                    </p:oleObj>
                  </mc:Choice>
                  <mc:Fallback>
                    <p:oleObj name="Equation" r:id="rId5" imgW="4267200" imgH="5181600" progId="">
                      <p:embed/>
                      <p:pic>
                        <p:nvPicPr>
                          <p:cNvPr id="0" name="图片 50178"/>
                          <p:cNvPicPr>
                            <a:picLocks noChangeAspect="1"/>
                          </p:cNvPicPr>
                          <p:nvPr/>
                        </p:nvPicPr>
                        <p:blipFill>
                          <a:blip r:embed="rId6"/>
                          <a:stretch>
                            <a:fillRect/>
                          </a:stretch>
                        </p:blipFill>
                        <p:spPr>
                          <a:xfrm>
                            <a:off x="2778" y="1584"/>
                            <a:ext cx="198" cy="240"/>
                          </a:xfrm>
                          <a:prstGeom prst="rect">
                            <a:avLst/>
                          </a:prstGeom>
                          <a:noFill/>
                          <a:ln w="9525">
                            <a:noFill/>
                          </a:ln>
                        </p:spPr>
                      </p:pic>
                    </p:oleObj>
                  </mc:Fallback>
                </mc:AlternateContent>
              </a:graphicData>
            </a:graphic>
          </p:graphicFrame>
        </p:grpSp>
      </p:grpSp>
      <p:grpSp>
        <p:nvGrpSpPr>
          <p:cNvPr id="4" name="Group 8"/>
          <p:cNvGrpSpPr/>
          <p:nvPr/>
        </p:nvGrpSpPr>
        <p:grpSpPr bwMode="auto">
          <a:xfrm>
            <a:off x="457200" y="4505980"/>
            <a:ext cx="8458200" cy="1563688"/>
            <a:chOff x="288" y="2880"/>
            <a:chExt cx="5328" cy="985"/>
          </a:xfrm>
        </p:grpSpPr>
        <p:graphicFrame>
          <p:nvGraphicFramePr>
            <p:cNvPr id="114697" name="Object 9"/>
            <p:cNvGraphicFramePr>
              <a:graphicFrameLocks noChangeAspect="1"/>
            </p:cNvGraphicFramePr>
            <p:nvPr/>
          </p:nvGraphicFramePr>
          <p:xfrm>
            <a:off x="2256" y="3360"/>
            <a:ext cx="1392" cy="505"/>
          </p:xfrm>
          <a:graphic>
            <a:graphicData uri="http://schemas.openxmlformats.org/presentationml/2006/ole">
              <mc:AlternateContent xmlns:mc="http://schemas.openxmlformats.org/markup-compatibility/2006">
                <mc:Choice xmlns:v="urn:schemas-microsoft-com:vml" Requires="v">
                  <p:oleObj spid="_x0000_s50180" name="Equation" r:id="rId7" imgW="27432000" imgH="11582400" progId="">
                    <p:embed/>
                  </p:oleObj>
                </mc:Choice>
                <mc:Fallback>
                  <p:oleObj name="Equation" r:id="rId7" imgW="27432000" imgH="11582400" progId="">
                    <p:embed/>
                    <p:pic>
                      <p:nvPicPr>
                        <p:cNvPr id="0" name="图片 50179"/>
                        <p:cNvPicPr>
                          <a:picLocks noChangeAspect="1"/>
                        </p:cNvPicPr>
                        <p:nvPr/>
                      </p:nvPicPr>
                      <p:blipFill>
                        <a:blip r:embed="rId8"/>
                        <a:stretch>
                          <a:fillRect/>
                        </a:stretch>
                      </p:blipFill>
                      <p:spPr>
                        <a:xfrm>
                          <a:off x="2256" y="3360"/>
                          <a:ext cx="1392" cy="505"/>
                        </a:xfrm>
                        <a:prstGeom prst="rect">
                          <a:avLst/>
                        </a:prstGeom>
                        <a:gradFill rotWithShape="0">
                          <a:gsLst>
                            <a:gs pos="0">
                              <a:srgbClr val="4F81BD"/>
                            </a:gs>
                            <a:gs pos="50000">
                              <a:srgbClr val="FFFFFF"/>
                            </a:gs>
                            <a:gs pos="100000">
                              <a:srgbClr val="4F81BD"/>
                            </a:gs>
                          </a:gsLst>
                          <a:lin ang="5400000" scaled="1"/>
                          <a:tileRect/>
                        </a:gradFill>
                        <a:ln w="9525" cap="flat" cmpd="sng">
                          <a:solidFill>
                            <a:srgbClr val="1F497D"/>
                          </a:solidFill>
                          <a:prstDash val="solid"/>
                          <a:miter/>
                          <a:headEnd type="none" w="med" len="med"/>
                          <a:tailEnd type="none" w="med" len="med"/>
                        </a:ln>
                      </p:spPr>
                    </p:pic>
                  </p:oleObj>
                </mc:Fallback>
              </mc:AlternateContent>
            </a:graphicData>
          </a:graphic>
        </p:graphicFrame>
        <p:sp>
          <p:nvSpPr>
            <p:cNvPr id="114698" name="Text Box 10"/>
            <p:cNvSpPr txBox="1">
              <a:spLocks noChangeArrowheads="1"/>
            </p:cNvSpPr>
            <p:nvPr/>
          </p:nvSpPr>
          <p:spPr bwMode="auto">
            <a:xfrm>
              <a:off x="672" y="3456"/>
              <a:ext cx="1584"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归一化条件</a:t>
              </a:r>
              <a:endParaRPr lang="zh-CN" altLang="en-US" sz="2800" dirty="0">
                <a:latin typeface="黑体" panose="02010609060101010101" pitchFamily="49" charset="-122"/>
                <a:ea typeface="黑体" panose="02010609060101010101" pitchFamily="49" charset="-122"/>
              </a:endParaRPr>
            </a:p>
          </p:txBody>
        </p:sp>
        <p:sp>
          <p:nvSpPr>
            <p:cNvPr id="114699" name="Text Box 11"/>
            <p:cNvSpPr txBox="1">
              <a:spLocks noChangeArrowheads="1"/>
            </p:cNvSpPr>
            <p:nvPr/>
          </p:nvSpPr>
          <p:spPr bwMode="auto">
            <a:xfrm>
              <a:off x="3984" y="3459"/>
              <a:ext cx="1200" cy="333"/>
            </a:xfrm>
            <a:prstGeom prst="rect">
              <a:avLst/>
            </a:prstGeom>
            <a:gradFill rotWithShape="0">
              <a:gsLst>
                <a:gs pos="0">
                  <a:srgbClr val="FFEBFF"/>
                </a:gs>
                <a:gs pos="50000">
                  <a:srgbClr val="FFFFFF"/>
                </a:gs>
                <a:gs pos="100000">
                  <a:srgbClr val="FFEBFF"/>
                </a:gs>
              </a:gsLst>
              <a:lin ang="5400000" scaled="1"/>
            </a:gradFill>
            <a:ln w="9525">
              <a:solidFill>
                <a:srgbClr val="CC00CC"/>
              </a:solidFill>
              <a:miter lim="800000"/>
            </a:ln>
            <a:effectLst/>
          </p:spPr>
          <p:txBody>
            <a:bodyPr>
              <a:spAutoFit/>
            </a:bodyPr>
            <a:lstStyle/>
            <a:p>
              <a:pPr algn="ctr">
                <a:spcBef>
                  <a:spcPct val="50000"/>
                </a:spcBef>
              </a:pPr>
              <a:r>
                <a:rPr lang="en-US" altLang="zh-CN"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束缚态</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14700" name="Rectangle 12"/>
            <p:cNvSpPr>
              <a:spLocks noChangeArrowheads="1"/>
            </p:cNvSpPr>
            <p:nvPr/>
          </p:nvSpPr>
          <p:spPr bwMode="auto">
            <a:xfrm>
              <a:off x="288" y="2880"/>
              <a:ext cx="5328" cy="327"/>
            </a:xfrm>
            <a:prstGeom prst="rect">
              <a:avLst/>
            </a:prstGeom>
            <a:noFill/>
            <a:ln w="9525">
              <a:noFill/>
              <a:miter lim="800000"/>
            </a:ln>
            <a:effectLst/>
          </p:spPr>
          <p:txBody>
            <a:bodyPr>
              <a:spAutoFit/>
            </a:bodyPr>
            <a:lstStyle/>
            <a:p>
              <a:pPr>
                <a:spcBef>
                  <a:spcPct val="50000"/>
                </a:spcBef>
                <a:buFontTx/>
                <a:buBlip>
                  <a:blip r:embed="rId9"/>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某一时刻在整个空间内发现粒子的</a:t>
              </a:r>
              <a:r>
                <a:rPr lang="zh-CN" altLang="en-US" sz="2800" dirty="0">
                  <a:solidFill>
                    <a:srgbClr val="CC0000"/>
                  </a:solidFill>
                  <a:latin typeface="黑体" panose="02010609060101010101" pitchFamily="49" charset="-122"/>
                  <a:ea typeface="黑体" panose="02010609060101010101" pitchFamily="49" charset="-122"/>
                </a:rPr>
                <a:t>概率为</a:t>
              </a:r>
              <a:endParaRPr lang="zh-CN" altLang="en-US" sz="2800" dirty="0">
                <a:solidFill>
                  <a:srgbClr val="CC0000"/>
                </a:solidFill>
                <a:latin typeface="黑体" panose="02010609060101010101" pitchFamily="49" charset="-122"/>
                <a:ea typeface="黑体" panose="02010609060101010101" pitchFamily="49" charset="-122"/>
              </a:endParaRPr>
            </a:p>
          </p:txBody>
        </p:sp>
      </p:grpSp>
      <p:sp>
        <p:nvSpPr>
          <p:cNvPr id="114701" name="Text Box 13"/>
          <p:cNvSpPr txBox="1">
            <a:spLocks noChangeArrowheads="1"/>
          </p:cNvSpPr>
          <p:nvPr/>
        </p:nvSpPr>
        <p:spPr bwMode="auto">
          <a:xfrm>
            <a:off x="457200" y="924580"/>
            <a:ext cx="44196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3  </a:t>
            </a:r>
            <a:r>
              <a:rPr lang="zh-CN" altLang="en-US" sz="2800" dirty="0">
                <a:solidFill>
                  <a:srgbClr val="C00000"/>
                </a:solidFill>
                <a:latin typeface="黑体" panose="02010609060101010101" pitchFamily="49" charset="-122"/>
                <a:ea typeface="黑体" panose="02010609060101010101" pitchFamily="49" charset="-122"/>
              </a:rPr>
              <a:t>波函数的统计意义</a:t>
            </a:r>
            <a:endParaRPr lang="zh-CN" altLang="en-US" sz="2800" dirty="0">
              <a:solidFill>
                <a:srgbClr val="C00000"/>
              </a:solidFill>
              <a:latin typeface="黑体" panose="02010609060101010101" pitchFamily="49" charset="-122"/>
              <a:ea typeface="黑体" panose="02010609060101010101" pitchFamily="49" charset="-122"/>
            </a:endParaRPr>
          </a:p>
        </p:txBody>
      </p:sp>
      <p:grpSp>
        <p:nvGrpSpPr>
          <p:cNvPr id="5" name="Group 14"/>
          <p:cNvGrpSpPr/>
          <p:nvPr/>
        </p:nvGrpSpPr>
        <p:grpSpPr bwMode="auto">
          <a:xfrm>
            <a:off x="381000" y="1657861"/>
            <a:ext cx="8382000" cy="1303337"/>
            <a:chOff x="240" y="960"/>
            <a:chExt cx="5280" cy="821"/>
          </a:xfrm>
        </p:grpSpPr>
        <p:sp>
          <p:nvSpPr>
            <p:cNvPr id="114703" name="Text Box 15"/>
            <p:cNvSpPr txBox="1">
              <a:spLocks noChangeArrowheads="1"/>
            </p:cNvSpPr>
            <p:nvPr/>
          </p:nvSpPr>
          <p:spPr bwMode="auto">
            <a:xfrm>
              <a:off x="480" y="1296"/>
              <a:ext cx="1968" cy="288"/>
            </a:xfrm>
            <a:prstGeom prst="rect">
              <a:avLst/>
            </a:prstGeom>
            <a:noFill/>
            <a:ln w="9525">
              <a:noFill/>
              <a:miter lim="800000"/>
            </a:ln>
            <a:effectLst/>
          </p:spPr>
          <p:txBody>
            <a:bodyPr>
              <a:spAutoFit/>
            </a:bodyPr>
            <a:lstStyle/>
            <a:p>
              <a:pPr>
                <a:spcBef>
                  <a:spcPct val="50000"/>
                </a:spcBef>
              </a:pPr>
              <a:endParaRPr lang="zh-CN" altLang="zh-CN" sz="2400" b="1">
                <a:latin typeface="Times New Roman" panose="02020603050405020304" pitchFamily="18" charset="0"/>
              </a:endParaRPr>
            </a:p>
          </p:txBody>
        </p:sp>
        <p:graphicFrame>
          <p:nvGraphicFramePr>
            <p:cNvPr id="114704" name="Object 16"/>
            <p:cNvGraphicFramePr>
              <a:graphicFrameLocks noChangeAspect="1"/>
            </p:cNvGraphicFramePr>
            <p:nvPr/>
          </p:nvGraphicFramePr>
          <p:xfrm>
            <a:off x="1776" y="1344"/>
            <a:ext cx="1248" cy="437"/>
          </p:xfrm>
          <a:graphic>
            <a:graphicData uri="http://schemas.openxmlformats.org/presentationml/2006/ole">
              <mc:AlternateContent xmlns:mc="http://schemas.openxmlformats.org/markup-compatibility/2006">
                <mc:Choice xmlns:v="urn:schemas-microsoft-com:vml" Requires="v">
                  <p:oleObj spid="_x0000_s50181" name="Equation" r:id="rId10" imgW="25298400" imgH="10058400" progId="">
                    <p:embed/>
                  </p:oleObj>
                </mc:Choice>
                <mc:Fallback>
                  <p:oleObj name="Equation" r:id="rId10" imgW="25298400" imgH="10058400" progId="">
                    <p:embed/>
                    <p:pic>
                      <p:nvPicPr>
                        <p:cNvPr id="0" name="图片 50180"/>
                        <p:cNvPicPr>
                          <a:picLocks noChangeAspect="1"/>
                        </p:cNvPicPr>
                        <p:nvPr/>
                      </p:nvPicPr>
                      <p:blipFill>
                        <a:blip r:embed="rId11"/>
                        <a:stretch>
                          <a:fillRect/>
                        </a:stretch>
                      </p:blipFill>
                      <p:spPr>
                        <a:xfrm>
                          <a:off x="1776" y="1344"/>
                          <a:ext cx="1248" cy="437"/>
                        </a:xfrm>
                        <a:prstGeom prst="rect">
                          <a:avLst/>
                        </a:prstGeom>
                        <a:gradFill rotWithShape="0">
                          <a:gsLst>
                            <a:gs pos="0">
                              <a:srgbClr val="4F81BD"/>
                            </a:gs>
                            <a:gs pos="50000">
                              <a:srgbClr val="FFFFFF"/>
                            </a:gs>
                            <a:gs pos="100000">
                              <a:srgbClr val="4F81BD"/>
                            </a:gs>
                          </a:gsLst>
                          <a:lin ang="5400000" scaled="1"/>
                          <a:tileRect/>
                        </a:gradFill>
                        <a:ln w="9525" cap="flat" cmpd="sng">
                          <a:solidFill>
                            <a:srgbClr val="1F497D"/>
                          </a:solidFill>
                          <a:prstDash val="solid"/>
                          <a:miter/>
                          <a:headEnd type="none" w="med" len="med"/>
                          <a:tailEnd type="none" w="med" len="med"/>
                        </a:ln>
                      </p:spPr>
                    </p:pic>
                  </p:oleObj>
                </mc:Fallback>
              </mc:AlternateContent>
            </a:graphicData>
          </a:graphic>
        </p:graphicFrame>
        <p:sp>
          <p:nvSpPr>
            <p:cNvPr id="114705" name="Text Box 17"/>
            <p:cNvSpPr txBox="1">
              <a:spLocks noChangeArrowheads="1"/>
            </p:cNvSpPr>
            <p:nvPr/>
          </p:nvSpPr>
          <p:spPr bwMode="auto">
            <a:xfrm>
              <a:off x="240" y="960"/>
              <a:ext cx="5280" cy="327"/>
            </a:xfrm>
            <a:prstGeom prst="rect">
              <a:avLst/>
            </a:prstGeom>
            <a:noFill/>
            <a:ln w="19050">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概率密度  </a:t>
              </a:r>
              <a:r>
                <a:rPr lang="zh-CN" altLang="en-US" sz="2800" dirty="0">
                  <a:latin typeface="黑体" panose="02010609060101010101" pitchFamily="49" charset="-122"/>
                  <a:ea typeface="黑体" panose="02010609060101010101" pitchFamily="49" charset="-122"/>
                </a:rPr>
                <a:t>表示在某处</a:t>
              </a:r>
              <a:r>
                <a:rPr lang="zh-CN" altLang="en-US" sz="2800" dirty="0">
                  <a:solidFill>
                    <a:srgbClr val="CC0000"/>
                  </a:solidFill>
                  <a:latin typeface="黑体" panose="02010609060101010101" pitchFamily="49" charset="-122"/>
                  <a:ea typeface="黑体" panose="02010609060101010101" pitchFamily="49" charset="-122"/>
                </a:rPr>
                <a:t>单位</a:t>
              </a:r>
              <a:r>
                <a:rPr lang="zh-CN" altLang="en-US" sz="2800" dirty="0">
                  <a:latin typeface="黑体" panose="02010609060101010101" pitchFamily="49" charset="-122"/>
                  <a:ea typeface="黑体" panose="02010609060101010101" pitchFamily="49" charset="-122"/>
                </a:rPr>
                <a:t>体积内粒子出现的</a:t>
              </a:r>
              <a:r>
                <a:rPr lang="zh-CN" altLang="en-US" sz="2800" dirty="0">
                  <a:solidFill>
                    <a:srgbClr val="CC0000"/>
                  </a:solidFill>
                  <a:latin typeface="黑体" panose="02010609060101010101" pitchFamily="49" charset="-122"/>
                  <a:ea typeface="黑体" panose="02010609060101010101" pitchFamily="49" charset="-122"/>
                </a:rPr>
                <a:t>概率</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14706" name="Text Box 18"/>
            <p:cNvSpPr txBox="1">
              <a:spLocks noChangeArrowheads="1"/>
            </p:cNvSpPr>
            <p:nvPr/>
          </p:nvSpPr>
          <p:spPr bwMode="auto">
            <a:xfrm>
              <a:off x="3024" y="1392"/>
              <a:ext cx="960"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1C1C1C"/>
                  </a:solidFill>
                  <a:latin typeface="黑体" panose="02010609060101010101" pitchFamily="49" charset="-122"/>
                  <a:ea typeface="黑体" panose="02010609060101010101" pitchFamily="49" charset="-122"/>
                </a:rPr>
                <a:t>正实数</a:t>
              </a:r>
              <a:endParaRPr lang="zh-CN" altLang="en-US" sz="2800" dirty="0">
                <a:solidFill>
                  <a:srgbClr val="1C1C1C"/>
                </a:solidFill>
                <a:latin typeface="黑体" panose="02010609060101010101" pitchFamily="49" charset="-122"/>
                <a:ea typeface="黑体" panose="02010609060101010101" pitchFamily="49" charset="-122"/>
              </a:endParaRPr>
            </a:p>
          </p:txBody>
        </p:sp>
      </p:grpSp>
      <p:sp>
        <p:nvSpPr>
          <p:cNvPr id="114707" name="Text Box 19"/>
          <p:cNvSpPr txBox="1">
            <a:spLocks noChangeArrowheads="1"/>
          </p:cNvSpPr>
          <p:nvPr/>
        </p:nvSpPr>
        <p:spPr bwMode="auto">
          <a:xfrm>
            <a:off x="304800" y="6106180"/>
            <a:ext cx="8839200" cy="523220"/>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问</a:t>
            </a:r>
            <a:r>
              <a:rPr lang="en-US" altLang="zh-CN"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微观粒子的波函数遵循什么样的波动方程呢</a:t>
            </a:r>
            <a:r>
              <a:rPr lang="en-US" altLang="zh-CN" sz="2800" dirty="0">
                <a:solidFill>
                  <a:srgbClr val="CC0000"/>
                </a:solidFill>
                <a:latin typeface="黑体" panose="02010609060101010101" pitchFamily="49" charset="-122"/>
                <a:ea typeface="黑体" panose="02010609060101010101" pitchFamily="49" charset="-122"/>
              </a:rPr>
              <a:t>?</a:t>
            </a:r>
            <a:endParaRPr lang="en-US" altLang="zh-CN" sz="2800" dirty="0">
              <a:solidFill>
                <a:srgbClr val="CC0000"/>
              </a:solidFill>
              <a:latin typeface="黑体" panose="02010609060101010101" pitchFamily="49" charset="-122"/>
              <a:ea typeface="黑体" panose="02010609060101010101" pitchFamily="49" charset="-122"/>
            </a:endParaRPr>
          </a:p>
        </p:txBody>
      </p:sp>
      <p:sp>
        <p:nvSpPr>
          <p:cNvPr id="20" name="Text Box 2"/>
          <p:cNvSpPr txBox="1">
            <a:spLocks noChangeArrowheads="1"/>
          </p:cNvSpPr>
          <p:nvPr/>
        </p:nvSpPr>
        <p:spPr bwMode="auto">
          <a:xfrm>
            <a:off x="681831" y="195481"/>
            <a:ext cx="2213769"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波函数</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4707"/>
                                        </p:tgtEl>
                                        <p:attrNameLst>
                                          <p:attrName>style.visibility</p:attrName>
                                        </p:attrNameLst>
                                      </p:cBhvr>
                                      <p:to>
                                        <p:strVal val="visible"/>
                                      </p:to>
                                    </p:set>
                                    <p:animEffect transition="in" filter="blinds(horizontal)">
                                      <p:cBhvr>
                                        <p:cTn id="22" dur="500"/>
                                        <p:tgtEl>
                                          <p:spTgt spid="114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304800" y="3090863"/>
            <a:ext cx="8610600" cy="519112"/>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5 </a:t>
            </a:r>
            <a:r>
              <a:rPr lang="zh-CN" altLang="en-US" sz="2800" dirty="0">
                <a:latin typeface="黑体" panose="02010609060101010101" pitchFamily="49" charset="-122"/>
                <a:ea typeface="黑体" panose="02010609060101010101" pitchFamily="49" charset="-122"/>
              </a:rPr>
              <a:t>波函数的</a:t>
            </a:r>
            <a:r>
              <a:rPr lang="zh-CN" altLang="en-US" sz="2800" dirty="0">
                <a:solidFill>
                  <a:srgbClr val="CC0000"/>
                </a:solidFill>
                <a:latin typeface="黑体" panose="02010609060101010101" pitchFamily="49" charset="-122"/>
                <a:ea typeface="黑体" panose="02010609060101010101" pitchFamily="49" charset="-122"/>
              </a:rPr>
              <a:t>标准条件</a:t>
            </a:r>
            <a:r>
              <a:rPr lang="zh-CN" altLang="en-US" sz="2800" dirty="0">
                <a:latin typeface="黑体" panose="02010609060101010101" pitchFamily="49" charset="-122"/>
                <a:ea typeface="黑体" panose="02010609060101010101" pitchFamily="49" charset="-122"/>
              </a:rPr>
              <a:t>：单值的，有限的和连续的</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2" name="Group 3"/>
          <p:cNvGrpSpPr/>
          <p:nvPr/>
        </p:nvGrpSpPr>
        <p:grpSpPr bwMode="auto">
          <a:xfrm>
            <a:off x="1066800" y="3700463"/>
            <a:ext cx="8153400" cy="831850"/>
            <a:chOff x="384" y="2378"/>
            <a:chExt cx="5136" cy="524"/>
          </a:xfrm>
        </p:grpSpPr>
        <p:graphicFrame>
          <p:nvGraphicFramePr>
            <p:cNvPr id="118788" name="Object 4"/>
            <p:cNvGraphicFramePr>
              <a:graphicFrameLocks noChangeAspect="1"/>
            </p:cNvGraphicFramePr>
            <p:nvPr/>
          </p:nvGraphicFramePr>
          <p:xfrm>
            <a:off x="811" y="2378"/>
            <a:ext cx="2986" cy="524"/>
          </p:xfrm>
          <a:graphic>
            <a:graphicData uri="http://schemas.openxmlformats.org/presentationml/2006/ole">
              <mc:AlternateContent xmlns:mc="http://schemas.openxmlformats.org/markup-compatibility/2006">
                <mc:Choice xmlns:v="urn:schemas-microsoft-com:vml" Requires="v">
                  <p:oleObj spid="_x0000_s51201" name="Equation" r:id="rId1" imgW="60045600" imgH="12192000" progId="">
                    <p:embed/>
                  </p:oleObj>
                </mc:Choice>
                <mc:Fallback>
                  <p:oleObj name="Equation" r:id="rId1" imgW="60045600" imgH="12192000" progId="">
                    <p:embed/>
                    <p:pic>
                      <p:nvPicPr>
                        <p:cNvPr id="0" name="图片 51200"/>
                        <p:cNvPicPr>
                          <a:picLocks noChangeAspect="1"/>
                        </p:cNvPicPr>
                        <p:nvPr/>
                      </p:nvPicPr>
                      <p:blipFill>
                        <a:blip r:embed="rId2"/>
                        <a:stretch>
                          <a:fillRect/>
                        </a:stretch>
                      </p:blipFill>
                      <p:spPr>
                        <a:xfrm>
                          <a:off x="811" y="2378"/>
                          <a:ext cx="2986" cy="524"/>
                        </a:xfrm>
                        <a:prstGeom prst="rect">
                          <a:avLst/>
                        </a:prstGeom>
                        <a:noFill/>
                        <a:ln w="9525">
                          <a:noFill/>
                        </a:ln>
                      </p:spPr>
                    </p:pic>
                  </p:oleObj>
                </mc:Fallback>
              </mc:AlternateContent>
            </a:graphicData>
          </a:graphic>
        </p:graphicFrame>
        <p:sp>
          <p:nvSpPr>
            <p:cNvPr id="118789" name="Text Box 5"/>
            <p:cNvSpPr txBox="1">
              <a:spLocks noChangeArrowheads="1"/>
            </p:cNvSpPr>
            <p:nvPr/>
          </p:nvSpPr>
          <p:spPr bwMode="auto">
            <a:xfrm>
              <a:off x="384" y="2448"/>
              <a:ext cx="5136" cy="327"/>
            </a:xfrm>
            <a:prstGeom prst="rect">
              <a:avLst/>
            </a:prstGeom>
            <a:noFill/>
            <a:ln w="9525">
              <a:noFill/>
              <a:miter lim="800000"/>
            </a:ln>
            <a:effectLst/>
          </p:spPr>
          <p:txBody>
            <a:bodyPr>
              <a:spAutoFit/>
            </a:bodyPr>
            <a:lstStyle/>
            <a:p>
              <a:pPr>
                <a:spcBef>
                  <a:spcPct val="50000"/>
                </a:spcBef>
              </a:pPr>
              <a:r>
                <a:rPr lang="en-US" altLang="zh-CN" sz="2800" b="1" dirty="0">
                  <a:solidFill>
                    <a:srgbClr val="CC0000"/>
                  </a:solidFill>
                  <a:latin typeface="Times New Roman" panose="02020603050405020304" pitchFamily="18" charset="0"/>
                </a:rPr>
                <a:t>1</a:t>
              </a:r>
              <a:r>
                <a:rPr lang="zh-CN" altLang="en-US" sz="2800" b="1" dirty="0">
                  <a:solidFill>
                    <a:srgbClr val="CC0000"/>
                  </a:solidFill>
                  <a:latin typeface="Times New Roman" panose="02020603050405020304" pitchFamily="18" charset="0"/>
                </a:rPr>
                <a:t>）</a:t>
              </a:r>
              <a:r>
                <a:rPr lang="zh-CN" altLang="en-US" sz="24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可归一化 </a:t>
              </a:r>
              <a:r>
                <a:rPr lang="en-US" altLang="zh-CN" sz="2800" b="1" dirty="0">
                  <a:latin typeface="Times New Roman" panose="02020603050405020304" pitchFamily="18" charset="0"/>
                </a:rPr>
                <a:t>;</a:t>
              </a:r>
              <a:endParaRPr lang="en-US" altLang="zh-CN" sz="2400" b="1" dirty="0">
                <a:latin typeface="Times New Roman" panose="02020603050405020304" pitchFamily="18" charset="0"/>
              </a:endParaRPr>
            </a:p>
          </p:txBody>
        </p:sp>
      </p:grpSp>
      <p:grpSp>
        <p:nvGrpSpPr>
          <p:cNvPr id="3" name="Group 6"/>
          <p:cNvGrpSpPr/>
          <p:nvPr/>
        </p:nvGrpSpPr>
        <p:grpSpPr bwMode="auto">
          <a:xfrm>
            <a:off x="1066800" y="4591050"/>
            <a:ext cx="6705600" cy="1004888"/>
            <a:chOff x="960" y="2865"/>
            <a:chExt cx="4224" cy="633"/>
          </a:xfrm>
        </p:grpSpPr>
        <p:graphicFrame>
          <p:nvGraphicFramePr>
            <p:cNvPr id="118791" name="Object 7"/>
            <p:cNvGraphicFramePr>
              <a:graphicFrameLocks noChangeAspect="1"/>
            </p:cNvGraphicFramePr>
            <p:nvPr/>
          </p:nvGraphicFramePr>
          <p:xfrm>
            <a:off x="1475" y="3030"/>
            <a:ext cx="253" cy="282"/>
          </p:xfrm>
          <a:graphic>
            <a:graphicData uri="http://schemas.openxmlformats.org/presentationml/2006/ole">
              <mc:AlternateContent xmlns:mc="http://schemas.openxmlformats.org/markup-compatibility/2006">
                <mc:Choice xmlns:v="urn:schemas-microsoft-com:vml" Requires="v">
                  <p:oleObj spid="_x0000_s51202" name="公式" r:id="rId3" imgW="5181600" imgH="5791200" progId="">
                    <p:embed/>
                  </p:oleObj>
                </mc:Choice>
                <mc:Fallback>
                  <p:oleObj name="公式" r:id="rId3" imgW="5181600" imgH="5791200" progId="">
                    <p:embed/>
                    <p:pic>
                      <p:nvPicPr>
                        <p:cNvPr id="0" name="图片 51201"/>
                        <p:cNvPicPr>
                          <a:picLocks noChangeAspect="1"/>
                        </p:cNvPicPr>
                        <p:nvPr/>
                      </p:nvPicPr>
                      <p:blipFill>
                        <a:blip r:embed="rId4"/>
                        <a:stretch>
                          <a:fillRect/>
                        </a:stretch>
                      </p:blipFill>
                      <p:spPr>
                        <a:xfrm>
                          <a:off x="1475" y="3030"/>
                          <a:ext cx="253" cy="282"/>
                        </a:xfrm>
                        <a:prstGeom prst="rect">
                          <a:avLst/>
                        </a:prstGeom>
                        <a:noFill/>
                        <a:ln w="9525">
                          <a:noFill/>
                        </a:ln>
                      </p:spPr>
                    </p:pic>
                  </p:oleObj>
                </mc:Fallback>
              </mc:AlternateContent>
            </a:graphicData>
          </a:graphic>
        </p:graphicFrame>
        <p:graphicFrame>
          <p:nvGraphicFramePr>
            <p:cNvPr id="118792" name="Object 8"/>
            <p:cNvGraphicFramePr>
              <a:graphicFrameLocks noChangeAspect="1"/>
            </p:cNvGraphicFramePr>
            <p:nvPr/>
          </p:nvGraphicFramePr>
          <p:xfrm>
            <a:off x="2112" y="2865"/>
            <a:ext cx="1440" cy="633"/>
          </p:xfrm>
          <a:graphic>
            <a:graphicData uri="http://schemas.openxmlformats.org/presentationml/2006/ole">
              <mc:AlternateContent xmlns:mc="http://schemas.openxmlformats.org/markup-compatibility/2006">
                <mc:Choice xmlns:v="urn:schemas-microsoft-com:vml" Requires="v">
                  <p:oleObj spid="_x0000_s51203" name="公式" r:id="rId5" imgW="32004000" imgH="15849600" progId="">
                    <p:embed/>
                  </p:oleObj>
                </mc:Choice>
                <mc:Fallback>
                  <p:oleObj name="公式" r:id="rId5" imgW="32004000" imgH="15849600" progId="">
                    <p:embed/>
                    <p:pic>
                      <p:nvPicPr>
                        <p:cNvPr id="0" name="图片 51202"/>
                        <p:cNvPicPr>
                          <a:picLocks noChangeAspect="1"/>
                        </p:cNvPicPr>
                        <p:nvPr/>
                      </p:nvPicPr>
                      <p:blipFill>
                        <a:blip r:embed="rId6"/>
                        <a:stretch>
                          <a:fillRect/>
                        </a:stretch>
                      </p:blipFill>
                      <p:spPr>
                        <a:xfrm>
                          <a:off x="2112" y="2865"/>
                          <a:ext cx="1440" cy="633"/>
                        </a:xfrm>
                        <a:prstGeom prst="rect">
                          <a:avLst/>
                        </a:prstGeom>
                        <a:noFill/>
                        <a:ln w="9525">
                          <a:noFill/>
                        </a:ln>
                      </p:spPr>
                    </p:pic>
                  </p:oleObj>
                </mc:Fallback>
              </mc:AlternateContent>
            </a:graphicData>
          </a:graphic>
        </p:graphicFrame>
        <p:sp>
          <p:nvSpPr>
            <p:cNvPr id="118793" name="Text Box 9"/>
            <p:cNvSpPr txBox="1">
              <a:spLocks noChangeArrowheads="1"/>
            </p:cNvSpPr>
            <p:nvPr/>
          </p:nvSpPr>
          <p:spPr bwMode="auto">
            <a:xfrm>
              <a:off x="960" y="3024"/>
              <a:ext cx="4224" cy="327"/>
            </a:xfrm>
            <a:prstGeom prst="rect">
              <a:avLst/>
            </a:prstGeom>
            <a:noFill/>
            <a:ln w="9525">
              <a:noFill/>
              <a:miter lim="800000"/>
            </a:ln>
            <a:effectLst/>
          </p:spPr>
          <p:txBody>
            <a:bodyPr>
              <a:spAutoFit/>
            </a:bodyPr>
            <a:lstStyle/>
            <a:p>
              <a:pPr>
                <a:spcBef>
                  <a:spcPct val="50000"/>
                </a:spcBef>
              </a:pPr>
              <a:r>
                <a:rPr lang="en-US" altLang="zh-CN" sz="2800" b="1" dirty="0">
                  <a:solidFill>
                    <a:srgbClr val="CC0000"/>
                  </a:solidFill>
                  <a:latin typeface="Times New Roman" panose="02020603050405020304" pitchFamily="18" charset="0"/>
                </a:rPr>
                <a:t>2</a:t>
              </a:r>
              <a:r>
                <a:rPr lang="zh-CN" altLang="en-US" sz="2800" b="1" dirty="0">
                  <a:solidFill>
                    <a:srgbClr val="CC0000"/>
                  </a:solidFill>
                  <a:latin typeface="Times New Roman" panose="02020603050405020304" pitchFamily="18" charset="0"/>
                </a:rPr>
                <a:t>）</a:t>
              </a:r>
              <a:r>
                <a:rPr lang="zh-CN" altLang="en-US"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和</a:t>
              </a:r>
              <a:r>
                <a:rPr lang="zh-CN" altLang="en-US"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连续</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grpSp>
      <p:grpSp>
        <p:nvGrpSpPr>
          <p:cNvPr id="4" name="Group 10"/>
          <p:cNvGrpSpPr/>
          <p:nvPr/>
        </p:nvGrpSpPr>
        <p:grpSpPr bwMode="auto">
          <a:xfrm>
            <a:off x="1066800" y="5834063"/>
            <a:ext cx="7162800" cy="566737"/>
            <a:chOff x="960" y="3648"/>
            <a:chExt cx="4512" cy="357"/>
          </a:xfrm>
        </p:grpSpPr>
        <p:graphicFrame>
          <p:nvGraphicFramePr>
            <p:cNvPr id="118795" name="Object 11"/>
            <p:cNvGraphicFramePr>
              <a:graphicFrameLocks noChangeAspect="1"/>
            </p:cNvGraphicFramePr>
            <p:nvPr/>
          </p:nvGraphicFramePr>
          <p:xfrm>
            <a:off x="1488" y="3648"/>
            <a:ext cx="1152" cy="357"/>
          </p:xfrm>
          <a:graphic>
            <a:graphicData uri="http://schemas.openxmlformats.org/presentationml/2006/ole">
              <mc:AlternateContent xmlns:mc="http://schemas.openxmlformats.org/markup-compatibility/2006">
                <mc:Choice xmlns:v="urn:schemas-microsoft-com:vml" Requires="v">
                  <p:oleObj spid="_x0000_s51204" name="公式" r:id="rId7" imgW="23469600" imgH="7315200" progId="">
                    <p:embed/>
                  </p:oleObj>
                </mc:Choice>
                <mc:Fallback>
                  <p:oleObj name="公式" r:id="rId7" imgW="23469600" imgH="7315200" progId="">
                    <p:embed/>
                    <p:pic>
                      <p:nvPicPr>
                        <p:cNvPr id="0" name="图片 51203"/>
                        <p:cNvPicPr>
                          <a:picLocks noChangeAspect="1"/>
                        </p:cNvPicPr>
                        <p:nvPr/>
                      </p:nvPicPr>
                      <p:blipFill>
                        <a:blip r:embed="rId8"/>
                        <a:stretch>
                          <a:fillRect/>
                        </a:stretch>
                      </p:blipFill>
                      <p:spPr>
                        <a:xfrm>
                          <a:off x="1488" y="3648"/>
                          <a:ext cx="1152" cy="357"/>
                        </a:xfrm>
                        <a:prstGeom prst="rect">
                          <a:avLst/>
                        </a:prstGeom>
                        <a:noFill/>
                        <a:ln w="9525">
                          <a:noFill/>
                        </a:ln>
                      </p:spPr>
                    </p:pic>
                  </p:oleObj>
                </mc:Fallback>
              </mc:AlternateContent>
            </a:graphicData>
          </a:graphic>
        </p:graphicFrame>
        <p:sp>
          <p:nvSpPr>
            <p:cNvPr id="118796" name="Text Box 12"/>
            <p:cNvSpPr txBox="1">
              <a:spLocks noChangeArrowheads="1"/>
            </p:cNvSpPr>
            <p:nvPr/>
          </p:nvSpPr>
          <p:spPr bwMode="auto">
            <a:xfrm>
              <a:off x="960" y="3648"/>
              <a:ext cx="4512" cy="327"/>
            </a:xfrm>
            <a:prstGeom prst="rect">
              <a:avLst/>
            </a:prstGeom>
            <a:noFill/>
            <a:ln w="9525">
              <a:noFill/>
              <a:miter lim="800000"/>
            </a:ln>
            <a:effectLst/>
          </p:spPr>
          <p:txBody>
            <a:bodyPr>
              <a:spAutoFit/>
            </a:bodyPr>
            <a:lstStyle/>
            <a:p>
              <a:pPr>
                <a:spcBef>
                  <a:spcPct val="50000"/>
                </a:spcBef>
              </a:pPr>
              <a:r>
                <a:rPr lang="en-US" altLang="zh-CN" sz="2800" b="1" dirty="0">
                  <a:solidFill>
                    <a:srgbClr val="CC0000"/>
                  </a:solidFill>
                  <a:latin typeface="Times New Roman" panose="02020603050405020304" pitchFamily="18" charset="0"/>
                </a:rPr>
                <a:t>3</a:t>
              </a:r>
              <a:r>
                <a:rPr lang="zh-CN" altLang="en-US" sz="2800" b="1" dirty="0">
                  <a:solidFill>
                    <a:srgbClr val="CC0000"/>
                  </a:solidFill>
                  <a:latin typeface="Times New Roman" panose="02020603050405020304" pitchFamily="18" charset="0"/>
                </a:rPr>
                <a:t>）</a:t>
              </a:r>
              <a:r>
                <a:rPr lang="zh-CN" altLang="en-US"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为有限的、单值函数 </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grpSp>
      <p:grpSp>
        <p:nvGrpSpPr>
          <p:cNvPr id="5" name="Group 13"/>
          <p:cNvGrpSpPr/>
          <p:nvPr/>
        </p:nvGrpSpPr>
        <p:grpSpPr bwMode="auto">
          <a:xfrm>
            <a:off x="1066800" y="1719263"/>
            <a:ext cx="6019800" cy="1187450"/>
            <a:chOff x="384" y="576"/>
            <a:chExt cx="3792" cy="748"/>
          </a:xfrm>
        </p:grpSpPr>
        <p:sp>
          <p:nvSpPr>
            <p:cNvPr id="118798" name="Text Box 14"/>
            <p:cNvSpPr txBox="1">
              <a:spLocks noChangeArrowheads="1"/>
            </p:cNvSpPr>
            <p:nvPr/>
          </p:nvSpPr>
          <p:spPr bwMode="auto">
            <a:xfrm>
              <a:off x="384" y="576"/>
              <a:ext cx="3792" cy="737"/>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1</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能量 </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不随时间变化；</a:t>
              </a:r>
              <a:endParaRPr lang="zh-CN" altLang="en-US" sz="2800" dirty="0">
                <a:latin typeface="黑体" panose="02010609060101010101" pitchFamily="49" charset="-122"/>
                <a:ea typeface="黑体" panose="02010609060101010101" pitchFamily="49" charset="-122"/>
              </a:endParaRPr>
            </a:p>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概率密度    不随时间变化</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118799" name="Object 15"/>
            <p:cNvGraphicFramePr>
              <a:graphicFrameLocks noChangeAspect="1"/>
            </p:cNvGraphicFramePr>
            <p:nvPr/>
          </p:nvGraphicFramePr>
          <p:xfrm>
            <a:off x="1728" y="864"/>
            <a:ext cx="418" cy="460"/>
          </p:xfrm>
          <a:graphic>
            <a:graphicData uri="http://schemas.openxmlformats.org/presentationml/2006/ole">
              <mc:AlternateContent xmlns:mc="http://schemas.openxmlformats.org/markup-compatibility/2006">
                <mc:Choice xmlns:v="urn:schemas-microsoft-com:vml" Requires="v">
                  <p:oleObj spid="_x0000_s51205" name="Equation" r:id="rId9" imgW="9144000" imgH="10058400" progId="">
                    <p:embed/>
                  </p:oleObj>
                </mc:Choice>
                <mc:Fallback>
                  <p:oleObj name="Equation" r:id="rId9" imgW="9144000" imgH="10058400" progId="">
                    <p:embed/>
                    <p:pic>
                      <p:nvPicPr>
                        <p:cNvPr id="0" name="图片 51204"/>
                        <p:cNvPicPr>
                          <a:picLocks noChangeAspect="1"/>
                        </p:cNvPicPr>
                        <p:nvPr/>
                      </p:nvPicPr>
                      <p:blipFill>
                        <a:blip r:embed="rId10"/>
                        <a:stretch>
                          <a:fillRect/>
                        </a:stretch>
                      </p:blipFill>
                      <p:spPr>
                        <a:xfrm>
                          <a:off x="1728" y="864"/>
                          <a:ext cx="418" cy="460"/>
                        </a:xfrm>
                        <a:prstGeom prst="rect">
                          <a:avLst/>
                        </a:prstGeom>
                        <a:noFill/>
                        <a:ln w="9525">
                          <a:noFill/>
                        </a:ln>
                      </p:spPr>
                    </p:pic>
                  </p:oleObj>
                </mc:Fallback>
              </mc:AlternateContent>
            </a:graphicData>
          </a:graphic>
        </p:graphicFrame>
      </p:grpSp>
      <p:sp>
        <p:nvSpPr>
          <p:cNvPr id="118802" name="Rectangle 18"/>
          <p:cNvSpPr>
            <a:spLocks noChangeArrowheads="1"/>
          </p:cNvSpPr>
          <p:nvPr/>
        </p:nvSpPr>
        <p:spPr bwMode="auto">
          <a:xfrm>
            <a:off x="381000" y="1033463"/>
            <a:ext cx="5486400" cy="523220"/>
          </a:xfrm>
          <a:prstGeom prst="rect">
            <a:avLst/>
          </a:prstGeom>
          <a:noFill/>
          <a:ln w="9525">
            <a:noFill/>
            <a:miter lim="800000"/>
          </a:ln>
          <a:effectLst/>
        </p:spPr>
        <p:txBody>
          <a:bodyPr wrap="square">
            <a:spAutoFit/>
          </a:bodyPr>
          <a:lstStyle/>
          <a:p>
            <a:r>
              <a:rPr lang="en-US" altLang="zh-CN" sz="2800" dirty="0">
                <a:solidFill>
                  <a:srgbClr val="FF0000"/>
                </a:solidFill>
                <a:latin typeface="黑体" panose="02010609060101010101" pitchFamily="49" charset="-122"/>
                <a:ea typeface="黑体" panose="02010609060101010101" pitchFamily="49" charset="-122"/>
              </a:rPr>
              <a:t>4</a:t>
            </a:r>
            <a:r>
              <a:rPr lang="zh-CN" altLang="en-US" sz="2800" dirty="0">
                <a:solidFill>
                  <a:srgbClr val="FF0000"/>
                </a:solidFill>
                <a:latin typeface="黑体" panose="02010609060101010101" pitchFamily="49" charset="-122"/>
                <a:ea typeface="黑体" panose="02010609060101010101" pitchFamily="49" charset="-122"/>
              </a:rPr>
              <a:t> 定态波函数        </a:t>
            </a:r>
            <a:endParaRPr lang="zh-CN" altLang="en-US" sz="2800" dirty="0">
              <a:solidFill>
                <a:srgbClr val="FF0000"/>
              </a:solidFill>
              <a:latin typeface="黑体" panose="02010609060101010101" pitchFamily="49" charset="-122"/>
              <a:ea typeface="黑体" panose="02010609060101010101" pitchFamily="49" charset="-122"/>
            </a:endParaRPr>
          </a:p>
        </p:txBody>
      </p:sp>
      <p:graphicFrame>
        <p:nvGraphicFramePr>
          <p:cNvPr id="19" name="Object 12"/>
          <p:cNvGraphicFramePr>
            <a:graphicFrameLocks noChangeAspect="1"/>
          </p:cNvGraphicFramePr>
          <p:nvPr/>
        </p:nvGraphicFramePr>
        <p:xfrm>
          <a:off x="2819400" y="1093499"/>
          <a:ext cx="1524000" cy="473364"/>
        </p:xfrm>
        <a:graphic>
          <a:graphicData uri="http://schemas.openxmlformats.org/presentationml/2006/ole">
            <mc:AlternateContent xmlns:mc="http://schemas.openxmlformats.org/markup-compatibility/2006">
              <mc:Choice xmlns:v="urn:schemas-microsoft-com:vml" Requires="v">
                <p:oleObj spid="_x0000_s51206" name="公式" r:id="rId11" imgW="23469600" imgH="7315200" progId="">
                  <p:embed/>
                </p:oleObj>
              </mc:Choice>
              <mc:Fallback>
                <p:oleObj name="公式" r:id="rId11" imgW="23469600" imgH="7315200" progId="">
                  <p:embed/>
                  <p:pic>
                    <p:nvPicPr>
                      <p:cNvPr id="0" name="图片 51205"/>
                      <p:cNvPicPr>
                        <a:picLocks noChangeAspect="1"/>
                      </p:cNvPicPr>
                      <p:nvPr/>
                    </p:nvPicPr>
                    <p:blipFill>
                      <a:blip r:embed="rId8"/>
                      <a:stretch>
                        <a:fillRect/>
                      </a:stretch>
                    </p:blipFill>
                    <p:spPr>
                      <a:xfrm>
                        <a:off x="2819400" y="1093499"/>
                        <a:ext cx="1524000" cy="473364"/>
                      </a:xfrm>
                      <a:prstGeom prst="rect">
                        <a:avLst/>
                      </a:prstGeom>
                      <a:noFill/>
                      <a:ln w="9525">
                        <a:noFill/>
                      </a:ln>
                    </p:spPr>
                  </p:pic>
                </p:oleObj>
              </mc:Fallback>
            </mc:AlternateContent>
          </a:graphicData>
        </a:graphic>
      </p:graphicFrame>
      <p:sp>
        <p:nvSpPr>
          <p:cNvPr id="18" name="Text Box 2"/>
          <p:cNvSpPr txBox="1">
            <a:spLocks noChangeArrowheads="1"/>
          </p:cNvSpPr>
          <p:nvPr/>
        </p:nvSpPr>
        <p:spPr bwMode="auto">
          <a:xfrm>
            <a:off x="681831" y="195481"/>
            <a:ext cx="2213769"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波函数</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786"/>
                                        </p:tgtEl>
                                        <p:attrNameLst>
                                          <p:attrName>style.visibility</p:attrName>
                                        </p:attrNameLst>
                                      </p:cBhvr>
                                      <p:to>
                                        <p:strVal val="visible"/>
                                      </p:to>
                                    </p:set>
                                    <p:animEffect transition="in" filter="blinds(horizontal)">
                                      <p:cBhvr>
                                        <p:cTn id="12" dur="500"/>
                                        <p:tgtEl>
                                          <p:spTgt spid="1187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04800" y="177225"/>
            <a:ext cx="3505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Times New Roman" panose="02020603050405020304" pitchFamily="18" charset="0"/>
              </a:rPr>
              <a:t>　</a:t>
            </a:r>
            <a:r>
              <a:rPr lang="zh-CN" altLang="en-US" sz="3200" b="1" dirty="0">
                <a:solidFill>
                  <a:srgbClr val="00B050"/>
                </a:solidFill>
                <a:latin typeface="黑体" panose="02010609060101010101" pitchFamily="49" charset="-122"/>
                <a:ea typeface="黑体" panose="02010609060101010101" pitchFamily="49" charset="-122"/>
              </a:rPr>
              <a:t>二 薛定谔方程</a:t>
            </a:r>
            <a:endParaRPr lang="zh-CN" altLang="en-US" sz="3200" dirty="0">
              <a:solidFill>
                <a:srgbClr val="0070C0"/>
              </a:solidFill>
              <a:latin typeface="黑体" panose="02010609060101010101" pitchFamily="49" charset="-122"/>
              <a:ea typeface="黑体" panose="02010609060101010101" pitchFamily="49" charset="-122"/>
            </a:endParaRPr>
          </a:p>
        </p:txBody>
      </p:sp>
      <p:graphicFrame>
        <p:nvGraphicFramePr>
          <p:cNvPr id="19" name="Object 5"/>
          <p:cNvGraphicFramePr>
            <a:graphicFrameLocks noChangeAspect="1"/>
          </p:cNvGraphicFramePr>
          <p:nvPr/>
        </p:nvGraphicFramePr>
        <p:xfrm>
          <a:off x="2403475" y="2033588"/>
          <a:ext cx="3795713" cy="923925"/>
        </p:xfrm>
        <a:graphic>
          <a:graphicData uri="http://schemas.openxmlformats.org/presentationml/2006/ole">
            <mc:AlternateContent xmlns:mc="http://schemas.openxmlformats.org/markup-compatibility/2006">
              <mc:Choice xmlns:v="urn:schemas-microsoft-com:vml" Requires="v">
                <p:oleObj spid="_x0000_s52225" name="公式" r:id="rId1" imgW="43891200" imgH="10668000" progId="">
                  <p:embed/>
                </p:oleObj>
              </mc:Choice>
              <mc:Fallback>
                <p:oleObj name="公式" r:id="rId1" imgW="43891200" imgH="10668000" progId="">
                  <p:embed/>
                  <p:pic>
                    <p:nvPicPr>
                      <p:cNvPr id="0" name="图片 52224"/>
                      <p:cNvPicPr>
                        <a:picLocks noChangeAspect="1"/>
                      </p:cNvPicPr>
                      <p:nvPr/>
                    </p:nvPicPr>
                    <p:blipFill>
                      <a:blip r:embed="rId2"/>
                      <a:stretch>
                        <a:fillRect/>
                      </a:stretch>
                    </p:blipFill>
                    <p:spPr>
                      <a:xfrm>
                        <a:off x="2403475" y="2033588"/>
                        <a:ext cx="3795713" cy="923925"/>
                      </a:xfrm>
                      <a:prstGeom prst="rect">
                        <a:avLst/>
                      </a:prstGeom>
                      <a:noFill/>
                      <a:ln w="9525">
                        <a:noFill/>
                      </a:ln>
                    </p:spPr>
                  </p:pic>
                </p:oleObj>
              </mc:Fallback>
            </mc:AlternateContent>
          </a:graphicData>
        </a:graphic>
      </p:graphicFrame>
      <p:sp>
        <p:nvSpPr>
          <p:cNvPr id="20" name="Rectangle 7"/>
          <p:cNvSpPr>
            <a:spLocks noChangeArrowheads="1"/>
          </p:cNvSpPr>
          <p:nvPr/>
        </p:nvSpPr>
        <p:spPr bwMode="auto">
          <a:xfrm>
            <a:off x="533400" y="1244025"/>
            <a:ext cx="7186583" cy="523220"/>
          </a:xfrm>
          <a:prstGeom prst="rect">
            <a:avLst/>
          </a:prstGeom>
          <a:noFill/>
          <a:ln w="9525" algn="ctr">
            <a:noFill/>
            <a:miter lim="800000"/>
          </a:ln>
          <a:effectLst/>
        </p:spPr>
        <p:txBody>
          <a:bodyPr wrap="none" anchor="ctr">
            <a:spAutoFit/>
          </a:bodyPr>
          <a:lstStyle/>
          <a:p>
            <a:pPr>
              <a:spcBef>
                <a:spcPct val="0"/>
              </a:spcBef>
              <a:buClrTx/>
              <a:buSzTx/>
              <a:buFontTx/>
              <a:buNone/>
            </a:pPr>
            <a:r>
              <a:rPr lang="en-US" altLang="zh-CN" sz="2800" dirty="0">
                <a:solidFill>
                  <a:srgbClr val="C00000"/>
                </a:solidFill>
                <a:latin typeface="黑体" panose="02010609060101010101" pitchFamily="49" charset="-122"/>
                <a:ea typeface="黑体" panose="02010609060101010101" pitchFamily="49" charset="-122"/>
              </a:rPr>
              <a:t>1</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单粒子运动的</a:t>
            </a:r>
            <a:r>
              <a:rPr lang="zh-CN" altLang="en-US" sz="2800" dirty="0">
                <a:solidFill>
                  <a:srgbClr val="C00000"/>
                </a:solidFill>
                <a:latin typeface="黑体" panose="02010609060101010101" pitchFamily="49" charset="-122"/>
                <a:ea typeface="黑体" panose="02010609060101010101" pitchFamily="49" charset="-122"/>
              </a:rPr>
              <a:t>含时</a:t>
            </a:r>
            <a:r>
              <a:rPr lang="en-US" altLang="zh-CN" sz="2800" dirty="0">
                <a:latin typeface="黑体" panose="02010609060101010101" pitchFamily="49" charset="-122"/>
                <a:ea typeface="黑体" panose="02010609060101010101" pitchFamily="49" charset="-122"/>
              </a:rPr>
              <a:t>Schr</a:t>
            </a:r>
            <a:r>
              <a:rPr lang="en-US" altLang="zh-CN" sz="2800" dirty="0">
                <a:latin typeface="黑体" panose="02010609060101010101" pitchFamily="49" charset="-122"/>
                <a:ea typeface="黑体" panose="02010609060101010101" pitchFamily="49" charset="-122"/>
                <a:sym typeface="Courier New" panose="02070309020205020404" pitchFamily="49" charset="0"/>
              </a:rPr>
              <a:t>o</a:t>
            </a:r>
            <a:r>
              <a:rPr lang="en-US" altLang="zh-CN" sz="2800" dirty="0">
                <a:latin typeface="黑体" panose="02010609060101010101" pitchFamily="49" charset="-122"/>
                <a:ea typeface="黑体" panose="02010609060101010101" pitchFamily="49" charset="-122"/>
              </a:rPr>
              <a:t>dinger</a:t>
            </a:r>
            <a:r>
              <a:rPr lang="zh-CN" altLang="en-US" sz="2800" dirty="0">
                <a:latin typeface="黑体" panose="02010609060101010101" pitchFamily="49" charset="-122"/>
                <a:ea typeface="黑体" panose="02010609060101010101" pitchFamily="49" charset="-122"/>
                <a:sym typeface="Courier New" panose="02070309020205020404" pitchFamily="49" charset="0"/>
              </a:rPr>
              <a:t>方程</a:t>
            </a:r>
            <a:r>
              <a:rPr lang="en-US" altLang="zh-CN" sz="2800" dirty="0">
                <a:latin typeface="黑体" panose="02010609060101010101" pitchFamily="49" charset="-122"/>
                <a:ea typeface="黑体" panose="02010609060101010101" pitchFamily="49" charset="-122"/>
                <a:sym typeface="Courier New" panose="02070309020205020404" pitchFamily="49" charset="0"/>
              </a:rPr>
              <a:t>(1926)</a:t>
            </a:r>
            <a:endParaRPr lang="zh-CN" altLang="en-US" sz="2800" dirty="0">
              <a:latin typeface="黑体" panose="02010609060101010101" pitchFamily="49" charset="-122"/>
              <a:ea typeface="黑体" panose="02010609060101010101" pitchFamily="49" charset="-122"/>
              <a:sym typeface="Courier New" panose="02070309020205020404" pitchFamily="49" charset="0"/>
            </a:endParaRPr>
          </a:p>
        </p:txBody>
      </p:sp>
      <p:grpSp>
        <p:nvGrpSpPr>
          <p:cNvPr id="25" name="Group 2"/>
          <p:cNvGrpSpPr/>
          <p:nvPr/>
        </p:nvGrpSpPr>
        <p:grpSpPr bwMode="auto">
          <a:xfrm>
            <a:off x="533400" y="3124200"/>
            <a:ext cx="7812088" cy="1862138"/>
            <a:chOff x="336" y="841"/>
            <a:chExt cx="4921" cy="1173"/>
          </a:xfrm>
        </p:grpSpPr>
        <p:graphicFrame>
          <p:nvGraphicFramePr>
            <p:cNvPr id="26" name="Object 3"/>
            <p:cNvGraphicFramePr>
              <a:graphicFrameLocks noChangeAspect="1"/>
            </p:cNvGraphicFramePr>
            <p:nvPr/>
          </p:nvGraphicFramePr>
          <p:xfrm>
            <a:off x="575" y="1401"/>
            <a:ext cx="4682" cy="613"/>
          </p:xfrm>
          <a:graphic>
            <a:graphicData uri="http://schemas.openxmlformats.org/presentationml/2006/ole">
              <mc:AlternateContent xmlns:mc="http://schemas.openxmlformats.org/markup-compatibility/2006">
                <mc:Choice xmlns:v="urn:schemas-microsoft-com:vml" Requires="v">
                  <p:oleObj spid="_x0000_s52226" name="Equation" r:id="rId3" imgW="58521600" imgH="8839200" progId="">
                    <p:embed/>
                  </p:oleObj>
                </mc:Choice>
                <mc:Fallback>
                  <p:oleObj name="Equation" r:id="rId3" imgW="58521600" imgH="8839200" progId="">
                    <p:embed/>
                    <p:pic>
                      <p:nvPicPr>
                        <p:cNvPr id="0" name="图片 52225"/>
                        <p:cNvPicPr>
                          <a:picLocks noChangeAspect="1"/>
                        </p:cNvPicPr>
                        <p:nvPr/>
                      </p:nvPicPr>
                      <p:blipFill>
                        <a:blip r:embed="rId4"/>
                        <a:stretch>
                          <a:fillRect/>
                        </a:stretch>
                      </p:blipFill>
                      <p:spPr>
                        <a:xfrm>
                          <a:off x="575" y="1401"/>
                          <a:ext cx="4682" cy="613"/>
                        </a:xfrm>
                        <a:prstGeom prst="rect">
                          <a:avLst/>
                        </a:prstGeom>
                        <a:noFill/>
                        <a:ln w="9525">
                          <a:noFill/>
                        </a:ln>
                      </p:spPr>
                    </p:pic>
                  </p:oleObj>
                </mc:Fallback>
              </mc:AlternateContent>
            </a:graphicData>
          </a:graphic>
        </p:graphicFrame>
        <p:sp>
          <p:nvSpPr>
            <p:cNvPr id="27" name="Rectangle 4"/>
            <p:cNvSpPr>
              <a:spLocks noChangeArrowheads="1"/>
            </p:cNvSpPr>
            <p:nvPr/>
          </p:nvSpPr>
          <p:spPr bwMode="auto">
            <a:xfrm>
              <a:off x="336" y="841"/>
              <a:ext cx="4176" cy="327"/>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 一维</a:t>
              </a:r>
              <a:r>
                <a:rPr lang="zh-CN" altLang="en-US" sz="2800" dirty="0">
                  <a:latin typeface="黑体" panose="02010609060101010101" pitchFamily="49" charset="-122"/>
                  <a:ea typeface="黑体" panose="02010609060101010101" pitchFamily="49" charset="-122"/>
                </a:rPr>
                <a:t>运动粒子的</a:t>
              </a:r>
              <a:r>
                <a:rPr lang="zh-CN" altLang="en-US" sz="2800" dirty="0">
                  <a:solidFill>
                    <a:srgbClr val="C00000"/>
                  </a:solidFill>
                  <a:latin typeface="黑体" panose="02010609060101010101" pitchFamily="49" charset="-122"/>
                  <a:ea typeface="黑体" panose="02010609060101010101" pitchFamily="49" charset="-122"/>
                </a:rPr>
                <a:t>含时</a:t>
              </a:r>
              <a:r>
                <a:rPr lang="zh-CN" altLang="en-US" sz="2800" dirty="0">
                  <a:latin typeface="黑体" panose="02010609060101010101" pitchFamily="49" charset="-122"/>
                  <a:ea typeface="黑体" panose="02010609060101010101" pitchFamily="49" charset="-122"/>
                </a:rPr>
                <a:t>薛定谔方程 </a:t>
              </a:r>
              <a:endParaRPr lang="zh-CN" altLang="en-US" sz="2800" dirty="0">
                <a:latin typeface="黑体" panose="02010609060101010101" pitchFamily="49" charset="-122"/>
                <a:ea typeface="黑体" panose="02010609060101010101" pitchFamily="49" charset="-122"/>
              </a:endParaRPr>
            </a:p>
          </p:txBody>
        </p:sp>
      </p:grpSp>
      <p:sp>
        <p:nvSpPr>
          <p:cNvPr id="31" name="矩形 30"/>
          <p:cNvSpPr/>
          <p:nvPr/>
        </p:nvSpPr>
        <p:spPr>
          <a:xfrm>
            <a:off x="762000" y="5029200"/>
            <a:ext cx="902811" cy="523220"/>
          </a:xfrm>
          <a:prstGeom prst="rect">
            <a:avLst/>
          </a:prstGeom>
        </p:spPr>
        <p:txBody>
          <a:bodyPr wrap="none">
            <a:spAutoFit/>
          </a:bodyPr>
          <a:lstStyle/>
          <a:p>
            <a:r>
              <a:rPr lang="zh-CN" altLang="en-US" sz="2800" dirty="0">
                <a:solidFill>
                  <a:prstClr val="black"/>
                </a:solidFill>
                <a:latin typeface="黑体" panose="02010609060101010101" pitchFamily="49" charset="-122"/>
                <a:ea typeface="黑体" panose="02010609060101010101" pitchFamily="49" charset="-122"/>
              </a:rPr>
              <a:t>其中</a:t>
            </a:r>
            <a:endParaRPr lang="zh-CN" altLang="en-US" dirty="0"/>
          </a:p>
        </p:txBody>
      </p:sp>
      <p:graphicFrame>
        <p:nvGraphicFramePr>
          <p:cNvPr id="32" name="对象 31"/>
          <p:cNvGraphicFramePr>
            <a:graphicFrameLocks noChangeAspect="1"/>
          </p:cNvGraphicFramePr>
          <p:nvPr/>
        </p:nvGraphicFramePr>
        <p:xfrm>
          <a:off x="1524000" y="5029200"/>
          <a:ext cx="1866900" cy="533400"/>
        </p:xfrm>
        <a:graphic>
          <a:graphicData uri="http://schemas.openxmlformats.org/presentationml/2006/ole">
            <mc:AlternateContent xmlns:mc="http://schemas.openxmlformats.org/markup-compatibility/2006">
              <mc:Choice xmlns:v="urn:schemas-microsoft-com:vml" Requires="v">
                <p:oleObj spid="_x0000_s52227" name="公式" r:id="rId5" imgW="14935200" imgH="4267200" progId="">
                  <p:embed/>
                </p:oleObj>
              </mc:Choice>
              <mc:Fallback>
                <p:oleObj name="公式" r:id="rId5" imgW="14935200" imgH="4267200" progId="">
                  <p:embed/>
                  <p:pic>
                    <p:nvPicPr>
                      <p:cNvPr id="0" name="图片 52226"/>
                      <p:cNvPicPr>
                        <a:picLocks noChangeAspect="1"/>
                      </p:cNvPicPr>
                      <p:nvPr/>
                    </p:nvPicPr>
                    <p:blipFill>
                      <a:blip r:embed="rId6"/>
                      <a:stretch>
                        <a:fillRect/>
                      </a:stretch>
                    </p:blipFill>
                    <p:spPr>
                      <a:xfrm>
                        <a:off x="1524000" y="5029200"/>
                        <a:ext cx="1866900" cy="5334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p:nvPr/>
        </p:nvGrpSpPr>
        <p:grpSpPr bwMode="auto">
          <a:xfrm>
            <a:off x="457200" y="1055688"/>
            <a:ext cx="7315200" cy="639762"/>
            <a:chOff x="336" y="2064"/>
            <a:chExt cx="4608" cy="403"/>
          </a:xfrm>
        </p:grpSpPr>
        <p:graphicFrame>
          <p:nvGraphicFramePr>
            <p:cNvPr id="116749" name="Object 13"/>
            <p:cNvGraphicFramePr>
              <a:graphicFrameLocks noChangeAspect="1"/>
            </p:cNvGraphicFramePr>
            <p:nvPr/>
          </p:nvGraphicFramePr>
          <p:xfrm>
            <a:off x="3600" y="2064"/>
            <a:ext cx="1296" cy="403"/>
          </p:xfrm>
          <a:graphic>
            <a:graphicData uri="http://schemas.openxmlformats.org/presentationml/2006/ole">
              <mc:AlternateContent xmlns:mc="http://schemas.openxmlformats.org/markup-compatibility/2006">
                <mc:Choice xmlns:v="urn:schemas-microsoft-com:vml" Requires="v">
                  <p:oleObj spid="_x0000_s53249" name="Equation" r:id="rId1" imgW="28346400" imgH="8839200" progId="">
                    <p:embed/>
                  </p:oleObj>
                </mc:Choice>
                <mc:Fallback>
                  <p:oleObj name="Equation" r:id="rId1" imgW="28346400" imgH="8839200" progId="">
                    <p:embed/>
                    <p:pic>
                      <p:nvPicPr>
                        <p:cNvPr id="0" name="图片 53248"/>
                        <p:cNvPicPr>
                          <a:picLocks noChangeAspect="1"/>
                        </p:cNvPicPr>
                        <p:nvPr/>
                      </p:nvPicPr>
                      <p:blipFill>
                        <a:blip r:embed="rId2"/>
                        <a:stretch>
                          <a:fillRect/>
                        </a:stretch>
                      </p:blipFill>
                      <p:spPr>
                        <a:xfrm>
                          <a:off x="3600" y="2064"/>
                          <a:ext cx="1296" cy="403"/>
                        </a:xfrm>
                        <a:prstGeom prst="rect">
                          <a:avLst/>
                        </a:prstGeom>
                        <a:noFill/>
                        <a:ln w="9525">
                          <a:noFill/>
                        </a:ln>
                      </p:spPr>
                    </p:pic>
                  </p:oleObj>
                </mc:Fallback>
              </mc:AlternateContent>
            </a:graphicData>
          </a:graphic>
        </p:graphicFrame>
        <p:sp>
          <p:nvSpPr>
            <p:cNvPr id="116750" name="Text Box 14"/>
            <p:cNvSpPr txBox="1">
              <a:spLocks noChangeArrowheads="1"/>
            </p:cNvSpPr>
            <p:nvPr/>
          </p:nvSpPr>
          <p:spPr bwMode="auto">
            <a:xfrm>
              <a:off x="336" y="2064"/>
              <a:ext cx="4608" cy="327"/>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3</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若粒子在</a:t>
              </a:r>
              <a:r>
                <a:rPr lang="zh-CN" altLang="en-US" sz="2800" dirty="0">
                  <a:solidFill>
                    <a:srgbClr val="CC0000"/>
                  </a:solidFill>
                  <a:latin typeface="黑体" panose="02010609060101010101" pitchFamily="49" charset="-122"/>
                  <a:ea typeface="黑体" panose="02010609060101010101" pitchFamily="49" charset="-122"/>
                </a:rPr>
                <a:t>恒定势场</a:t>
              </a:r>
              <a:r>
                <a:rPr lang="zh-CN" altLang="en-US" sz="2800" dirty="0">
                  <a:latin typeface="黑体" panose="02010609060101010101" pitchFamily="49" charset="-122"/>
                  <a:ea typeface="黑体" panose="02010609060101010101" pitchFamily="49" charset="-122"/>
                </a:rPr>
                <a:t>中的运动</a:t>
              </a:r>
              <a:endParaRPr lang="zh-CN" altLang="en-US" sz="2800" dirty="0">
                <a:solidFill>
                  <a:srgbClr val="1C1C1C"/>
                </a:solidFill>
                <a:latin typeface="黑体" panose="02010609060101010101" pitchFamily="49" charset="-122"/>
                <a:ea typeface="黑体" panose="02010609060101010101" pitchFamily="49" charset="-122"/>
              </a:endParaRPr>
            </a:p>
          </p:txBody>
        </p:sp>
      </p:grpSp>
      <p:graphicFrame>
        <p:nvGraphicFramePr>
          <p:cNvPr id="116751" name="Object 15"/>
          <p:cNvGraphicFramePr>
            <a:graphicFrameLocks noChangeAspect="1"/>
          </p:cNvGraphicFramePr>
          <p:nvPr/>
        </p:nvGraphicFramePr>
        <p:xfrm>
          <a:off x="1524000" y="1752601"/>
          <a:ext cx="6324600" cy="666968"/>
        </p:xfrm>
        <a:graphic>
          <a:graphicData uri="http://schemas.openxmlformats.org/presentationml/2006/ole">
            <mc:AlternateContent xmlns:mc="http://schemas.openxmlformats.org/markup-compatibility/2006">
              <mc:Choice xmlns:v="urn:schemas-microsoft-com:vml" Requires="v">
                <p:oleObj spid="_x0000_s53250" name="公式" r:id="rId3" imgW="48463200" imgH="5486400" progId="">
                  <p:embed/>
                </p:oleObj>
              </mc:Choice>
              <mc:Fallback>
                <p:oleObj name="公式" r:id="rId3" imgW="48463200" imgH="5486400" progId="">
                  <p:embed/>
                  <p:pic>
                    <p:nvPicPr>
                      <p:cNvPr id="0" name="图片 53249"/>
                      <p:cNvPicPr>
                        <a:picLocks noChangeAspect="1"/>
                      </p:cNvPicPr>
                      <p:nvPr/>
                    </p:nvPicPr>
                    <p:blipFill>
                      <a:blip r:embed="rId4"/>
                      <a:stretch>
                        <a:fillRect/>
                      </a:stretch>
                    </p:blipFill>
                    <p:spPr>
                      <a:xfrm>
                        <a:off x="1524000" y="1752601"/>
                        <a:ext cx="6324600" cy="666968"/>
                      </a:xfrm>
                      <a:prstGeom prst="rect">
                        <a:avLst/>
                      </a:prstGeom>
                      <a:noFill/>
                      <a:ln w="9525">
                        <a:noFill/>
                      </a:ln>
                    </p:spPr>
                  </p:pic>
                </p:oleObj>
              </mc:Fallback>
            </mc:AlternateContent>
          </a:graphicData>
        </a:graphic>
      </p:graphicFrame>
      <p:grpSp>
        <p:nvGrpSpPr>
          <p:cNvPr id="6" name="Group 16"/>
          <p:cNvGrpSpPr/>
          <p:nvPr/>
        </p:nvGrpSpPr>
        <p:grpSpPr bwMode="auto">
          <a:xfrm>
            <a:off x="381000" y="2593975"/>
            <a:ext cx="7924800" cy="1597025"/>
            <a:chOff x="240" y="3106"/>
            <a:chExt cx="4992" cy="1006"/>
          </a:xfrm>
        </p:grpSpPr>
        <p:sp>
          <p:nvSpPr>
            <p:cNvPr id="116753" name="Rectangle 17"/>
            <p:cNvSpPr>
              <a:spLocks noChangeArrowheads="1"/>
            </p:cNvSpPr>
            <p:nvPr/>
          </p:nvSpPr>
          <p:spPr bwMode="auto">
            <a:xfrm>
              <a:off x="240" y="3106"/>
              <a:ext cx="4992" cy="327"/>
            </a:xfrm>
            <a:prstGeom prst="rect">
              <a:avLst/>
            </a:prstGeom>
            <a:noFill/>
            <a:ln w="9525">
              <a:noFill/>
              <a:miter lim="800000"/>
            </a:ln>
            <a:effectLst/>
          </p:spPr>
          <p:txBody>
            <a:bodyPr>
              <a:spAutoFit/>
            </a:bodyPr>
            <a:lstStyle/>
            <a:p>
              <a:pPr>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在</a:t>
              </a:r>
              <a:r>
                <a:rPr lang="zh-CN" altLang="en-US" sz="2800" dirty="0">
                  <a:solidFill>
                    <a:srgbClr val="CC0000"/>
                  </a:solidFill>
                  <a:latin typeface="黑体" panose="02010609060101010101" pitchFamily="49" charset="-122"/>
                  <a:ea typeface="黑体" panose="02010609060101010101" pitchFamily="49" charset="-122"/>
                </a:rPr>
                <a:t>势场</a:t>
              </a:r>
              <a:r>
                <a:rPr lang="zh-CN" altLang="en-US" sz="2800" dirty="0">
                  <a:latin typeface="黑体" panose="02010609060101010101" pitchFamily="49" charset="-122"/>
                  <a:ea typeface="黑体" panose="02010609060101010101" pitchFamily="49" charset="-122"/>
                </a:rPr>
                <a:t>中</a:t>
              </a:r>
              <a:r>
                <a:rPr lang="zh-CN" altLang="en-US" sz="2800" dirty="0">
                  <a:solidFill>
                    <a:srgbClr val="CC0000"/>
                  </a:solidFill>
                  <a:latin typeface="黑体" panose="02010609060101010101" pitchFamily="49" charset="-122"/>
                  <a:ea typeface="黑体" panose="02010609060101010101" pitchFamily="49" charset="-122"/>
                </a:rPr>
                <a:t>一维</a:t>
              </a:r>
              <a:r>
                <a:rPr lang="zh-CN" altLang="en-US" sz="2800" dirty="0">
                  <a:latin typeface="黑体" panose="02010609060101010101" pitchFamily="49" charset="-122"/>
                  <a:ea typeface="黑体" panose="02010609060101010101" pitchFamily="49" charset="-122"/>
                </a:rPr>
                <a:t>运动粒子的</a:t>
              </a:r>
              <a:r>
                <a:rPr lang="zh-CN" altLang="en-US" sz="2800" dirty="0">
                  <a:solidFill>
                    <a:srgbClr val="CC0000"/>
                  </a:solidFill>
                  <a:latin typeface="黑体" panose="02010609060101010101" pitchFamily="49" charset="-122"/>
                  <a:ea typeface="黑体" panose="02010609060101010101" pitchFamily="49" charset="-122"/>
                </a:rPr>
                <a:t>定态</a:t>
              </a:r>
              <a:r>
                <a:rPr lang="zh-CN" altLang="en-US" sz="2800" dirty="0">
                  <a:latin typeface="黑体" panose="02010609060101010101" pitchFamily="49" charset="-122"/>
                  <a:ea typeface="黑体" panose="02010609060101010101" pitchFamily="49" charset="-122"/>
                </a:rPr>
                <a:t>薛定谔方程</a:t>
              </a:r>
              <a:endParaRPr lang="zh-CN" altLang="en-US" sz="2800" dirty="0">
                <a:latin typeface="黑体" panose="02010609060101010101" pitchFamily="49" charset="-122"/>
                <a:ea typeface="黑体" panose="02010609060101010101" pitchFamily="49" charset="-122"/>
              </a:endParaRPr>
            </a:p>
          </p:txBody>
        </p:sp>
        <p:graphicFrame>
          <p:nvGraphicFramePr>
            <p:cNvPr id="116754" name="Object 18"/>
            <p:cNvGraphicFramePr>
              <a:graphicFrameLocks noChangeAspect="1"/>
            </p:cNvGraphicFramePr>
            <p:nvPr/>
          </p:nvGraphicFramePr>
          <p:xfrm>
            <a:off x="1104" y="3396"/>
            <a:ext cx="3751" cy="716"/>
          </p:xfrm>
          <a:graphic>
            <a:graphicData uri="http://schemas.openxmlformats.org/presentationml/2006/ole">
              <mc:AlternateContent xmlns:mc="http://schemas.openxmlformats.org/markup-compatibility/2006">
                <mc:Choice xmlns:v="urn:schemas-microsoft-com:vml" Requires="v">
                  <p:oleObj spid="_x0000_s53251" name="Equation" r:id="rId6" imgW="86258400" imgH="18288000" progId="">
                    <p:embed/>
                  </p:oleObj>
                </mc:Choice>
                <mc:Fallback>
                  <p:oleObj name="Equation" r:id="rId6" imgW="86258400" imgH="18288000" progId="">
                    <p:embed/>
                    <p:pic>
                      <p:nvPicPr>
                        <p:cNvPr id="0" name="图片 53250"/>
                        <p:cNvPicPr>
                          <a:picLocks noChangeAspect="1"/>
                        </p:cNvPicPr>
                        <p:nvPr/>
                      </p:nvPicPr>
                      <p:blipFill>
                        <a:blip r:embed="rId7"/>
                        <a:stretch>
                          <a:fillRect/>
                        </a:stretch>
                      </p:blipFill>
                      <p:spPr>
                        <a:xfrm>
                          <a:off x="1104" y="3396"/>
                          <a:ext cx="3751" cy="716"/>
                        </a:xfrm>
                        <a:prstGeom prst="rect">
                          <a:avLst/>
                        </a:prstGeom>
                        <a:noFill/>
                        <a:ln w="9525">
                          <a:noFill/>
                        </a:ln>
                      </p:spPr>
                    </p:pic>
                  </p:oleObj>
                </mc:Fallback>
              </mc:AlternateContent>
            </a:graphicData>
          </a:graphic>
        </p:graphicFrame>
      </p:grpSp>
      <p:graphicFrame>
        <p:nvGraphicFramePr>
          <p:cNvPr id="19" name="Object 2"/>
          <p:cNvGraphicFramePr>
            <a:graphicFrameLocks noChangeAspect="1"/>
          </p:cNvGraphicFramePr>
          <p:nvPr/>
        </p:nvGraphicFramePr>
        <p:xfrm>
          <a:off x="990600" y="5013325"/>
          <a:ext cx="6958013" cy="1235075"/>
        </p:xfrm>
        <a:graphic>
          <a:graphicData uri="http://schemas.openxmlformats.org/presentationml/2006/ole">
            <mc:AlternateContent xmlns:mc="http://schemas.openxmlformats.org/markup-compatibility/2006">
              <mc:Choice xmlns:v="urn:schemas-microsoft-com:vml" Requires="v">
                <p:oleObj spid="_x0000_s53252" name="Equation" r:id="rId8" imgW="117043200" imgH="19812000" progId="">
                  <p:embed/>
                </p:oleObj>
              </mc:Choice>
              <mc:Fallback>
                <p:oleObj name="Equation" r:id="rId8" imgW="117043200" imgH="19812000" progId="">
                  <p:embed/>
                  <p:pic>
                    <p:nvPicPr>
                      <p:cNvPr id="0" name="图片 53251"/>
                      <p:cNvPicPr>
                        <a:picLocks noChangeAspect="1"/>
                      </p:cNvPicPr>
                      <p:nvPr/>
                    </p:nvPicPr>
                    <p:blipFill>
                      <a:blip r:embed="rId9"/>
                      <a:stretch>
                        <a:fillRect/>
                      </a:stretch>
                    </p:blipFill>
                    <p:spPr>
                      <a:xfrm>
                        <a:off x="990600" y="5013325"/>
                        <a:ext cx="6958013" cy="1235075"/>
                      </a:xfrm>
                      <a:prstGeom prst="rect">
                        <a:avLst/>
                      </a:prstGeom>
                      <a:noFill/>
                      <a:ln w="9525">
                        <a:noFill/>
                      </a:ln>
                    </p:spPr>
                  </p:pic>
                </p:oleObj>
              </mc:Fallback>
            </mc:AlternateContent>
          </a:graphicData>
        </a:graphic>
      </p:graphicFrame>
      <p:sp>
        <p:nvSpPr>
          <p:cNvPr id="20" name="Rectangle 3"/>
          <p:cNvSpPr>
            <a:spLocks noChangeArrowheads="1"/>
          </p:cNvSpPr>
          <p:nvPr/>
        </p:nvSpPr>
        <p:spPr bwMode="auto">
          <a:xfrm>
            <a:off x="381000" y="4341813"/>
            <a:ext cx="8229600" cy="519112"/>
          </a:xfrm>
          <a:prstGeom prst="rect">
            <a:avLst/>
          </a:prstGeom>
          <a:noFill/>
          <a:ln w="9525">
            <a:noFill/>
            <a:miter lim="800000"/>
          </a:ln>
          <a:effectLst/>
        </p:spPr>
        <p:txBody>
          <a:bodyPr>
            <a:spAutoFit/>
          </a:bodyPr>
          <a:lstStyle/>
          <a:p>
            <a:pPr>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在</a:t>
            </a:r>
            <a:r>
              <a:rPr lang="zh-CN" altLang="en-US" sz="2800" dirty="0">
                <a:solidFill>
                  <a:srgbClr val="CC0000"/>
                </a:solidFill>
                <a:latin typeface="黑体" panose="02010609060101010101" pitchFamily="49" charset="-122"/>
                <a:ea typeface="黑体" panose="02010609060101010101" pitchFamily="49" charset="-122"/>
              </a:rPr>
              <a:t>三维</a:t>
            </a:r>
            <a:r>
              <a:rPr lang="zh-CN" altLang="en-US" sz="2800" dirty="0">
                <a:latin typeface="黑体" panose="02010609060101010101" pitchFamily="49" charset="-122"/>
                <a:ea typeface="黑体" panose="02010609060101010101" pitchFamily="49" charset="-122"/>
              </a:rPr>
              <a:t>势场中运动粒子的</a:t>
            </a:r>
            <a:r>
              <a:rPr lang="zh-CN" altLang="en-US" sz="2800" dirty="0">
                <a:solidFill>
                  <a:srgbClr val="CC0000"/>
                </a:solidFill>
                <a:latin typeface="黑体" panose="02010609060101010101" pitchFamily="49" charset="-122"/>
                <a:ea typeface="黑体" panose="02010609060101010101" pitchFamily="49" charset="-122"/>
              </a:rPr>
              <a:t>定态</a:t>
            </a:r>
            <a:r>
              <a:rPr lang="zh-CN" altLang="en-US" sz="2800" dirty="0">
                <a:latin typeface="黑体" panose="02010609060101010101" pitchFamily="49" charset="-122"/>
                <a:ea typeface="黑体" panose="02010609060101010101" pitchFamily="49" charset="-122"/>
              </a:rPr>
              <a:t>薛定谔方程</a:t>
            </a:r>
            <a:endParaRPr lang="zh-CN" altLang="en-US" sz="2800" dirty="0">
              <a:latin typeface="黑体" panose="02010609060101010101" pitchFamily="49" charset="-122"/>
              <a:ea typeface="黑体" panose="02010609060101010101" pitchFamily="49" charset="-122"/>
            </a:endParaRPr>
          </a:p>
        </p:txBody>
      </p:sp>
      <p:sp>
        <p:nvSpPr>
          <p:cNvPr id="11" name="Text Box 2"/>
          <p:cNvSpPr txBox="1">
            <a:spLocks noChangeArrowheads="1"/>
          </p:cNvSpPr>
          <p:nvPr/>
        </p:nvSpPr>
        <p:spPr bwMode="auto">
          <a:xfrm>
            <a:off x="304800" y="121807"/>
            <a:ext cx="3505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Times New Roman" panose="02020603050405020304" pitchFamily="18" charset="0"/>
              </a:rPr>
              <a:t>　</a:t>
            </a:r>
            <a:r>
              <a:rPr lang="zh-CN" altLang="en-US" sz="3200" b="1" dirty="0">
                <a:solidFill>
                  <a:srgbClr val="00B050"/>
                </a:solidFill>
                <a:latin typeface="黑体" panose="02010609060101010101" pitchFamily="49" charset="-122"/>
                <a:ea typeface="黑体" panose="02010609060101010101" pitchFamily="49" charset="-122"/>
              </a:rPr>
              <a:t>二 薛定谔方程</a:t>
            </a:r>
            <a:endParaRPr lang="zh-CN" altLang="en-US" sz="3200"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6751"/>
                                        </p:tgtEl>
                                        <p:attrNameLst>
                                          <p:attrName>style.visibility</p:attrName>
                                        </p:attrNameLst>
                                      </p:cBhvr>
                                      <p:to>
                                        <p:strVal val="visible"/>
                                      </p:to>
                                    </p:set>
                                    <p:animEffect transition="in" filter="blinds(horizontal)">
                                      <p:cBhvr>
                                        <p:cTn id="12" dur="500"/>
                                        <p:tgtEl>
                                          <p:spTgt spid="1167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443344" y="185740"/>
            <a:ext cx="4870901"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B05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三 一维无限深势阱问题</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914400" y="1981200"/>
            <a:ext cx="4953000" cy="1273175"/>
            <a:chOff x="672" y="1214"/>
            <a:chExt cx="3120" cy="802"/>
          </a:xfrm>
        </p:grpSpPr>
        <p:graphicFrame>
          <p:nvGraphicFramePr>
            <p:cNvPr id="119812" name="Object 4"/>
            <p:cNvGraphicFramePr>
              <a:graphicFrameLocks noChangeAspect="1"/>
            </p:cNvGraphicFramePr>
            <p:nvPr/>
          </p:nvGraphicFramePr>
          <p:xfrm>
            <a:off x="672" y="1385"/>
            <a:ext cx="528" cy="439"/>
          </p:xfrm>
          <a:graphic>
            <a:graphicData uri="http://schemas.openxmlformats.org/presentationml/2006/ole">
              <mc:AlternateContent xmlns:mc="http://schemas.openxmlformats.org/markup-compatibility/2006">
                <mc:Choice xmlns:v="urn:schemas-microsoft-com:vml" Requires="v">
                  <p:oleObj spid="_x0000_s54273" name="Equation" r:id="rId1" imgW="12496800" imgH="8839200" progId="">
                    <p:embed/>
                  </p:oleObj>
                </mc:Choice>
                <mc:Fallback>
                  <p:oleObj name="Equation" r:id="rId1" imgW="12496800" imgH="8839200" progId="">
                    <p:embed/>
                    <p:pic>
                      <p:nvPicPr>
                        <p:cNvPr id="0" name="图片 54272"/>
                        <p:cNvPicPr>
                          <a:picLocks noChangeAspect="1"/>
                        </p:cNvPicPr>
                        <p:nvPr/>
                      </p:nvPicPr>
                      <p:blipFill>
                        <a:blip r:embed="rId2"/>
                        <a:stretch>
                          <a:fillRect/>
                        </a:stretch>
                      </p:blipFill>
                      <p:spPr>
                        <a:xfrm>
                          <a:off x="672" y="1385"/>
                          <a:ext cx="528" cy="439"/>
                        </a:xfrm>
                        <a:prstGeom prst="rect">
                          <a:avLst/>
                        </a:prstGeom>
                        <a:noFill/>
                        <a:ln w="9525">
                          <a:noFill/>
                        </a:ln>
                      </p:spPr>
                    </p:pic>
                  </p:oleObj>
                </mc:Fallback>
              </mc:AlternateContent>
            </a:graphicData>
          </a:graphic>
        </p:graphicFrame>
        <p:sp>
          <p:nvSpPr>
            <p:cNvPr id="119813" name="AutoShape 5"/>
            <p:cNvSpPr/>
            <p:nvPr/>
          </p:nvSpPr>
          <p:spPr bwMode="auto">
            <a:xfrm>
              <a:off x="1248" y="1338"/>
              <a:ext cx="144" cy="480"/>
            </a:xfrm>
            <a:prstGeom prst="leftBrace">
              <a:avLst>
                <a:gd name="adj1" fmla="val 27778"/>
                <a:gd name="adj2" fmla="val 50000"/>
              </a:avLst>
            </a:prstGeom>
            <a:noFill/>
            <a:ln w="19050">
              <a:solidFill>
                <a:srgbClr val="FF0000"/>
              </a:solidFill>
              <a:round/>
            </a:ln>
            <a:effectLst/>
          </p:spPr>
          <p:txBody>
            <a:bodyPr wrap="none" anchor="ctr"/>
            <a:lstStyle/>
            <a:p>
              <a:endParaRPr lang="zh-CN" altLang="en-US"/>
            </a:p>
          </p:txBody>
        </p:sp>
        <p:graphicFrame>
          <p:nvGraphicFramePr>
            <p:cNvPr id="119814" name="Object 6"/>
            <p:cNvGraphicFramePr>
              <a:graphicFrameLocks noChangeAspect="1"/>
            </p:cNvGraphicFramePr>
            <p:nvPr/>
          </p:nvGraphicFramePr>
          <p:xfrm>
            <a:off x="1392" y="1214"/>
            <a:ext cx="2400" cy="802"/>
          </p:xfrm>
          <a:graphic>
            <a:graphicData uri="http://schemas.openxmlformats.org/presentationml/2006/ole">
              <mc:AlternateContent xmlns:mc="http://schemas.openxmlformats.org/markup-compatibility/2006">
                <mc:Choice xmlns:v="urn:schemas-microsoft-com:vml" Requires="v">
                  <p:oleObj spid="_x0000_s54274" name="Equation" r:id="rId3" imgW="52730400" imgH="17678400" progId="">
                    <p:embed/>
                  </p:oleObj>
                </mc:Choice>
                <mc:Fallback>
                  <p:oleObj name="Equation" r:id="rId3" imgW="52730400" imgH="17678400" progId="">
                    <p:embed/>
                    <p:pic>
                      <p:nvPicPr>
                        <p:cNvPr id="0" name="图片 54273"/>
                        <p:cNvPicPr>
                          <a:picLocks noChangeAspect="1"/>
                        </p:cNvPicPr>
                        <p:nvPr/>
                      </p:nvPicPr>
                      <p:blipFill>
                        <a:blip r:embed="rId4"/>
                        <a:stretch>
                          <a:fillRect/>
                        </a:stretch>
                      </p:blipFill>
                      <p:spPr>
                        <a:xfrm>
                          <a:off x="1392" y="1214"/>
                          <a:ext cx="2400" cy="802"/>
                        </a:xfrm>
                        <a:prstGeom prst="rect">
                          <a:avLst/>
                        </a:prstGeom>
                        <a:noFill/>
                        <a:ln w="9525">
                          <a:noFill/>
                        </a:ln>
                      </p:spPr>
                    </p:pic>
                  </p:oleObj>
                </mc:Fallback>
              </mc:AlternateContent>
            </a:graphicData>
          </a:graphic>
        </p:graphicFrame>
      </p:grpSp>
      <p:grpSp>
        <p:nvGrpSpPr>
          <p:cNvPr id="3" name="Group 7"/>
          <p:cNvGrpSpPr/>
          <p:nvPr/>
        </p:nvGrpSpPr>
        <p:grpSpPr bwMode="auto">
          <a:xfrm>
            <a:off x="685800" y="1295400"/>
            <a:ext cx="5867400" cy="685800"/>
            <a:chOff x="432" y="864"/>
            <a:chExt cx="3696" cy="432"/>
          </a:xfrm>
        </p:grpSpPr>
        <p:sp>
          <p:nvSpPr>
            <p:cNvPr id="119816" name="Text Box 8"/>
            <p:cNvSpPr txBox="1">
              <a:spLocks noChangeArrowheads="1"/>
            </p:cNvSpPr>
            <p:nvPr/>
          </p:nvSpPr>
          <p:spPr bwMode="auto">
            <a:xfrm>
              <a:off x="432" y="879"/>
              <a:ext cx="3696" cy="327"/>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1</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粒子</a:t>
              </a:r>
              <a:r>
                <a:rPr lang="zh-CN" altLang="en-US" sz="2800" dirty="0">
                  <a:solidFill>
                    <a:srgbClr val="CC0000"/>
                  </a:solidFill>
                  <a:latin typeface="黑体" panose="02010609060101010101" pitchFamily="49" charset="-122"/>
                  <a:ea typeface="黑体" panose="02010609060101010101" pitchFamily="49" charset="-122"/>
                </a:rPr>
                <a:t>势能</a:t>
              </a:r>
              <a:r>
                <a:rPr lang="zh-CN" altLang="en-US" sz="2800" dirty="0">
                  <a:latin typeface="黑体" panose="02010609060101010101" pitchFamily="49" charset="-122"/>
                  <a:ea typeface="黑体" panose="02010609060101010101" pitchFamily="49" charset="-122"/>
                </a:rPr>
                <a:t>    满足的</a:t>
              </a:r>
              <a:r>
                <a:rPr lang="zh-CN" altLang="en-US" sz="2800" dirty="0">
                  <a:solidFill>
                    <a:srgbClr val="CC0000"/>
                  </a:solidFill>
                  <a:latin typeface="黑体" panose="02010609060101010101" pitchFamily="49" charset="-122"/>
                  <a:ea typeface="黑体" panose="02010609060101010101" pitchFamily="49" charset="-122"/>
                </a:rPr>
                <a:t>边界</a:t>
              </a:r>
              <a:r>
                <a:rPr lang="zh-CN" altLang="en-US" sz="2800" dirty="0">
                  <a:latin typeface="黑体" panose="02010609060101010101" pitchFamily="49" charset="-122"/>
                  <a:ea typeface="黑体" panose="02010609060101010101" pitchFamily="49" charset="-122"/>
                </a:rPr>
                <a:t>条件</a:t>
              </a:r>
              <a:endParaRPr lang="zh-CN" altLang="en-US" sz="2800" dirty="0">
                <a:latin typeface="黑体" panose="02010609060101010101" pitchFamily="49" charset="-122"/>
                <a:ea typeface="黑体" panose="02010609060101010101" pitchFamily="49" charset="-122"/>
              </a:endParaRPr>
            </a:p>
          </p:txBody>
        </p:sp>
        <p:graphicFrame>
          <p:nvGraphicFramePr>
            <p:cNvPr id="119817" name="Object 9"/>
            <p:cNvGraphicFramePr>
              <a:graphicFrameLocks noChangeAspect="1"/>
            </p:cNvGraphicFramePr>
            <p:nvPr/>
          </p:nvGraphicFramePr>
          <p:xfrm>
            <a:off x="1632" y="864"/>
            <a:ext cx="358" cy="432"/>
          </p:xfrm>
          <a:graphic>
            <a:graphicData uri="http://schemas.openxmlformats.org/presentationml/2006/ole">
              <mc:AlternateContent xmlns:mc="http://schemas.openxmlformats.org/markup-compatibility/2006">
                <mc:Choice xmlns:v="urn:schemas-microsoft-com:vml" Requires="v">
                  <p:oleObj spid="_x0000_s54275" name="Equation" r:id="rId5" imgW="7315200" imgH="8839200" progId="">
                    <p:embed/>
                  </p:oleObj>
                </mc:Choice>
                <mc:Fallback>
                  <p:oleObj name="Equation" r:id="rId5" imgW="7315200" imgH="8839200" progId="">
                    <p:embed/>
                    <p:pic>
                      <p:nvPicPr>
                        <p:cNvPr id="0" name="图片 54274"/>
                        <p:cNvPicPr>
                          <a:picLocks noChangeAspect="1"/>
                        </p:cNvPicPr>
                        <p:nvPr/>
                      </p:nvPicPr>
                      <p:blipFill>
                        <a:blip r:embed="rId6"/>
                        <a:stretch>
                          <a:fillRect/>
                        </a:stretch>
                      </p:blipFill>
                      <p:spPr>
                        <a:xfrm>
                          <a:off x="1632" y="864"/>
                          <a:ext cx="358" cy="432"/>
                        </a:xfrm>
                        <a:prstGeom prst="rect">
                          <a:avLst/>
                        </a:prstGeom>
                        <a:noFill/>
                        <a:ln w="9525">
                          <a:noFill/>
                        </a:ln>
                      </p:spPr>
                    </p:pic>
                  </p:oleObj>
                </mc:Fallback>
              </mc:AlternateContent>
            </a:graphicData>
          </a:graphic>
        </p:graphicFrame>
      </p:grpSp>
      <p:grpSp>
        <p:nvGrpSpPr>
          <p:cNvPr id="4" name="Group 10"/>
          <p:cNvGrpSpPr/>
          <p:nvPr/>
        </p:nvGrpSpPr>
        <p:grpSpPr bwMode="auto">
          <a:xfrm>
            <a:off x="6248400" y="914400"/>
            <a:ext cx="2438400" cy="2667000"/>
            <a:chOff x="3840" y="432"/>
            <a:chExt cx="1728" cy="1728"/>
          </a:xfrm>
        </p:grpSpPr>
        <p:sp>
          <p:nvSpPr>
            <p:cNvPr id="119819" name="Rectangle 11"/>
            <p:cNvSpPr>
              <a:spLocks noChangeArrowheads="1"/>
            </p:cNvSpPr>
            <p:nvPr/>
          </p:nvSpPr>
          <p:spPr bwMode="auto">
            <a:xfrm>
              <a:off x="3840" y="432"/>
              <a:ext cx="1728" cy="172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19820" name="Line 12"/>
            <p:cNvSpPr>
              <a:spLocks noChangeShapeType="1"/>
            </p:cNvSpPr>
            <p:nvPr/>
          </p:nvSpPr>
          <p:spPr bwMode="auto">
            <a:xfrm>
              <a:off x="3936" y="1817"/>
              <a:ext cx="1584" cy="7"/>
            </a:xfrm>
            <a:prstGeom prst="line">
              <a:avLst/>
            </a:prstGeom>
            <a:noFill/>
            <a:ln w="19050">
              <a:solidFill>
                <a:schemeClr val="tx1"/>
              </a:solidFill>
              <a:round/>
              <a:tailEnd type="triangle" w="sm" len="lg"/>
            </a:ln>
            <a:effectLst/>
          </p:spPr>
          <p:txBody>
            <a:bodyPr wrap="none" anchor="ctr"/>
            <a:lstStyle/>
            <a:p>
              <a:endParaRPr lang="zh-CN" altLang="en-US"/>
            </a:p>
          </p:txBody>
        </p:sp>
        <p:sp>
          <p:nvSpPr>
            <p:cNvPr id="119821" name="Line 13"/>
            <p:cNvSpPr>
              <a:spLocks noChangeShapeType="1"/>
            </p:cNvSpPr>
            <p:nvPr/>
          </p:nvSpPr>
          <p:spPr bwMode="auto">
            <a:xfrm flipV="1">
              <a:off x="4237" y="528"/>
              <a:ext cx="0" cy="1289"/>
            </a:xfrm>
            <a:prstGeom prst="line">
              <a:avLst/>
            </a:prstGeom>
            <a:noFill/>
            <a:ln w="19050">
              <a:solidFill>
                <a:schemeClr val="tx1"/>
              </a:solidFill>
              <a:prstDash val="dash"/>
              <a:round/>
              <a:tailEnd type="triangle" w="sm" len="lg"/>
            </a:ln>
            <a:effectLst/>
          </p:spPr>
          <p:txBody>
            <a:bodyPr wrap="none" anchor="ctr"/>
            <a:lstStyle/>
            <a:p>
              <a:endParaRPr lang="zh-CN" altLang="en-US"/>
            </a:p>
          </p:txBody>
        </p:sp>
        <p:sp>
          <p:nvSpPr>
            <p:cNvPr id="119822" name="Line 14"/>
            <p:cNvSpPr>
              <a:spLocks noChangeShapeType="1"/>
            </p:cNvSpPr>
            <p:nvPr/>
          </p:nvSpPr>
          <p:spPr bwMode="auto">
            <a:xfrm flipV="1">
              <a:off x="4237" y="1027"/>
              <a:ext cx="0" cy="790"/>
            </a:xfrm>
            <a:prstGeom prst="line">
              <a:avLst/>
            </a:prstGeom>
            <a:noFill/>
            <a:ln w="19050">
              <a:solidFill>
                <a:schemeClr val="tx1"/>
              </a:solidFill>
              <a:round/>
            </a:ln>
            <a:effectLst/>
          </p:spPr>
          <p:txBody>
            <a:bodyPr wrap="none" anchor="ctr"/>
            <a:lstStyle/>
            <a:p>
              <a:endParaRPr lang="zh-CN" altLang="en-US"/>
            </a:p>
          </p:txBody>
        </p:sp>
        <p:sp>
          <p:nvSpPr>
            <p:cNvPr id="119823" name="Line 15"/>
            <p:cNvSpPr>
              <a:spLocks noChangeShapeType="1"/>
            </p:cNvSpPr>
            <p:nvPr/>
          </p:nvSpPr>
          <p:spPr bwMode="auto">
            <a:xfrm flipV="1">
              <a:off x="5031" y="528"/>
              <a:ext cx="0" cy="1289"/>
            </a:xfrm>
            <a:prstGeom prst="line">
              <a:avLst/>
            </a:prstGeom>
            <a:noFill/>
            <a:ln w="19050">
              <a:solidFill>
                <a:srgbClr val="FF0000"/>
              </a:solidFill>
              <a:prstDash val="dash"/>
              <a:round/>
              <a:tailEnd type="triangle" w="sm" len="lg"/>
            </a:ln>
            <a:effectLst/>
          </p:spPr>
          <p:txBody>
            <a:bodyPr wrap="none" anchor="ctr"/>
            <a:lstStyle/>
            <a:p>
              <a:endParaRPr lang="zh-CN" altLang="en-US"/>
            </a:p>
          </p:txBody>
        </p:sp>
        <p:sp>
          <p:nvSpPr>
            <p:cNvPr id="119824" name="Line 16"/>
            <p:cNvSpPr>
              <a:spLocks noChangeShapeType="1"/>
            </p:cNvSpPr>
            <p:nvPr/>
          </p:nvSpPr>
          <p:spPr bwMode="auto">
            <a:xfrm flipV="1">
              <a:off x="5031" y="1027"/>
              <a:ext cx="0" cy="790"/>
            </a:xfrm>
            <a:prstGeom prst="line">
              <a:avLst/>
            </a:prstGeom>
            <a:noFill/>
            <a:ln w="19050">
              <a:solidFill>
                <a:srgbClr val="FF0000"/>
              </a:solidFill>
              <a:round/>
            </a:ln>
            <a:effectLst/>
          </p:spPr>
          <p:txBody>
            <a:bodyPr wrap="none" anchor="ctr"/>
            <a:lstStyle/>
            <a:p>
              <a:endParaRPr lang="zh-CN" altLang="en-US"/>
            </a:p>
          </p:txBody>
        </p:sp>
        <p:graphicFrame>
          <p:nvGraphicFramePr>
            <p:cNvPr id="119825" name="Object 17"/>
            <p:cNvGraphicFramePr>
              <a:graphicFrameLocks noChangeAspect="1"/>
            </p:cNvGraphicFramePr>
            <p:nvPr/>
          </p:nvGraphicFramePr>
          <p:xfrm>
            <a:off x="4766" y="611"/>
            <a:ext cx="243" cy="164"/>
          </p:xfrm>
          <a:graphic>
            <a:graphicData uri="http://schemas.openxmlformats.org/presentationml/2006/ole">
              <mc:AlternateContent xmlns:mc="http://schemas.openxmlformats.org/markup-compatibility/2006">
                <mc:Choice xmlns:v="urn:schemas-microsoft-com:vml" Requires="v">
                  <p:oleObj spid="_x0000_s54276" name="公式" r:id="rId7" imgW="5486400" imgH="3962400" progId="">
                    <p:embed/>
                  </p:oleObj>
                </mc:Choice>
                <mc:Fallback>
                  <p:oleObj name="公式" r:id="rId7" imgW="5486400" imgH="3962400" progId="">
                    <p:embed/>
                    <p:pic>
                      <p:nvPicPr>
                        <p:cNvPr id="0" name="图片 54275"/>
                        <p:cNvPicPr>
                          <a:picLocks noChangeAspect="1"/>
                        </p:cNvPicPr>
                        <p:nvPr/>
                      </p:nvPicPr>
                      <p:blipFill>
                        <a:blip r:embed="rId8"/>
                        <a:stretch>
                          <a:fillRect/>
                        </a:stretch>
                      </p:blipFill>
                      <p:spPr>
                        <a:xfrm>
                          <a:off x="4766" y="611"/>
                          <a:ext cx="243" cy="164"/>
                        </a:xfrm>
                        <a:prstGeom prst="rect">
                          <a:avLst/>
                        </a:prstGeom>
                        <a:noFill/>
                        <a:ln w="9525">
                          <a:noFill/>
                        </a:ln>
                      </p:spPr>
                    </p:pic>
                  </p:oleObj>
                </mc:Fallback>
              </mc:AlternateContent>
            </a:graphicData>
          </a:graphic>
        </p:graphicFrame>
        <p:graphicFrame>
          <p:nvGraphicFramePr>
            <p:cNvPr id="119826" name="Object 18"/>
            <p:cNvGraphicFramePr>
              <a:graphicFrameLocks noChangeAspect="1"/>
            </p:cNvGraphicFramePr>
            <p:nvPr/>
          </p:nvGraphicFramePr>
          <p:xfrm>
            <a:off x="3972" y="611"/>
            <a:ext cx="243" cy="164"/>
          </p:xfrm>
          <a:graphic>
            <a:graphicData uri="http://schemas.openxmlformats.org/presentationml/2006/ole">
              <mc:AlternateContent xmlns:mc="http://schemas.openxmlformats.org/markup-compatibility/2006">
                <mc:Choice xmlns:v="urn:schemas-microsoft-com:vml" Requires="v">
                  <p:oleObj spid="_x0000_s54277" name="公式" r:id="rId9" imgW="5486400" imgH="3962400" progId="">
                    <p:embed/>
                  </p:oleObj>
                </mc:Choice>
                <mc:Fallback>
                  <p:oleObj name="公式" r:id="rId9" imgW="5486400" imgH="3962400" progId="">
                    <p:embed/>
                    <p:pic>
                      <p:nvPicPr>
                        <p:cNvPr id="0" name="图片 54276"/>
                        <p:cNvPicPr>
                          <a:picLocks noChangeAspect="1"/>
                        </p:cNvPicPr>
                        <p:nvPr/>
                      </p:nvPicPr>
                      <p:blipFill>
                        <a:blip r:embed="rId8"/>
                        <a:stretch>
                          <a:fillRect/>
                        </a:stretch>
                      </p:blipFill>
                      <p:spPr>
                        <a:xfrm>
                          <a:off x="3972" y="611"/>
                          <a:ext cx="243" cy="164"/>
                        </a:xfrm>
                        <a:prstGeom prst="rect">
                          <a:avLst/>
                        </a:prstGeom>
                        <a:noFill/>
                        <a:ln w="9525">
                          <a:noFill/>
                        </a:ln>
                      </p:spPr>
                    </p:pic>
                  </p:oleObj>
                </mc:Fallback>
              </mc:AlternateContent>
            </a:graphicData>
          </a:graphic>
        </p:graphicFrame>
        <p:graphicFrame>
          <p:nvGraphicFramePr>
            <p:cNvPr id="119827" name="Object 19"/>
            <p:cNvGraphicFramePr>
              <a:graphicFrameLocks noChangeAspect="1"/>
            </p:cNvGraphicFramePr>
            <p:nvPr/>
          </p:nvGraphicFramePr>
          <p:xfrm>
            <a:off x="4275" y="523"/>
            <a:ext cx="343" cy="389"/>
          </p:xfrm>
          <a:graphic>
            <a:graphicData uri="http://schemas.openxmlformats.org/presentationml/2006/ole">
              <mc:AlternateContent xmlns:mc="http://schemas.openxmlformats.org/markup-compatibility/2006">
                <mc:Choice xmlns:v="urn:schemas-microsoft-com:vml" Requires="v">
                  <p:oleObj spid="_x0000_s54278" name="Equation" r:id="rId10" imgW="7315200" imgH="8839200" progId="">
                    <p:embed/>
                  </p:oleObj>
                </mc:Choice>
                <mc:Fallback>
                  <p:oleObj name="Equation" r:id="rId10" imgW="7315200" imgH="8839200" progId="">
                    <p:embed/>
                    <p:pic>
                      <p:nvPicPr>
                        <p:cNvPr id="0" name="图片 54277"/>
                        <p:cNvPicPr>
                          <a:picLocks noChangeAspect="1"/>
                        </p:cNvPicPr>
                        <p:nvPr/>
                      </p:nvPicPr>
                      <p:blipFill>
                        <a:blip r:embed="rId6"/>
                        <a:stretch>
                          <a:fillRect/>
                        </a:stretch>
                      </p:blipFill>
                      <p:spPr>
                        <a:xfrm>
                          <a:off x="4275" y="523"/>
                          <a:ext cx="343" cy="389"/>
                        </a:xfrm>
                        <a:prstGeom prst="rect">
                          <a:avLst/>
                        </a:prstGeom>
                        <a:noFill/>
                        <a:ln w="9525">
                          <a:noFill/>
                        </a:ln>
                      </p:spPr>
                    </p:pic>
                  </p:oleObj>
                </mc:Fallback>
              </mc:AlternateContent>
            </a:graphicData>
          </a:graphic>
        </p:graphicFrame>
        <p:graphicFrame>
          <p:nvGraphicFramePr>
            <p:cNvPr id="119828" name="Object 20"/>
            <p:cNvGraphicFramePr>
              <a:graphicFrameLocks noChangeAspect="1"/>
            </p:cNvGraphicFramePr>
            <p:nvPr/>
          </p:nvGraphicFramePr>
          <p:xfrm>
            <a:off x="4944" y="1872"/>
            <a:ext cx="187" cy="191"/>
          </p:xfrm>
          <a:graphic>
            <a:graphicData uri="http://schemas.openxmlformats.org/presentationml/2006/ole">
              <mc:AlternateContent xmlns:mc="http://schemas.openxmlformats.org/markup-compatibility/2006">
                <mc:Choice xmlns:v="urn:schemas-microsoft-com:vml" Requires="v">
                  <p:oleObj spid="_x0000_s54279" name="公式" r:id="rId11" imgW="4267200" imgH="4572000" progId="">
                    <p:embed/>
                  </p:oleObj>
                </mc:Choice>
                <mc:Fallback>
                  <p:oleObj name="公式" r:id="rId11" imgW="4267200" imgH="4572000" progId="">
                    <p:embed/>
                    <p:pic>
                      <p:nvPicPr>
                        <p:cNvPr id="0" name="图片 54278"/>
                        <p:cNvPicPr>
                          <a:picLocks noChangeAspect="1"/>
                        </p:cNvPicPr>
                        <p:nvPr/>
                      </p:nvPicPr>
                      <p:blipFill>
                        <a:blip r:embed="rId12"/>
                        <a:stretch>
                          <a:fillRect/>
                        </a:stretch>
                      </p:blipFill>
                      <p:spPr>
                        <a:xfrm>
                          <a:off x="4944" y="1872"/>
                          <a:ext cx="187" cy="191"/>
                        </a:xfrm>
                        <a:prstGeom prst="rect">
                          <a:avLst/>
                        </a:prstGeom>
                        <a:noFill/>
                        <a:ln w="9525">
                          <a:noFill/>
                        </a:ln>
                      </p:spPr>
                    </p:pic>
                  </p:oleObj>
                </mc:Fallback>
              </mc:AlternateContent>
            </a:graphicData>
          </a:graphic>
        </p:graphicFrame>
        <p:sp>
          <p:nvSpPr>
            <p:cNvPr id="119829" name="Line 21"/>
            <p:cNvSpPr>
              <a:spLocks noChangeShapeType="1"/>
            </p:cNvSpPr>
            <p:nvPr/>
          </p:nvSpPr>
          <p:spPr bwMode="auto">
            <a:xfrm>
              <a:off x="4224" y="1824"/>
              <a:ext cx="816" cy="0"/>
            </a:xfrm>
            <a:prstGeom prst="line">
              <a:avLst/>
            </a:prstGeom>
            <a:noFill/>
            <a:ln w="28575">
              <a:solidFill>
                <a:srgbClr val="FF0000"/>
              </a:solidFill>
              <a:round/>
            </a:ln>
            <a:effectLst/>
          </p:spPr>
          <p:txBody>
            <a:bodyPr wrap="none" anchor="ctr"/>
            <a:lstStyle/>
            <a:p>
              <a:endParaRPr lang="zh-CN" altLang="en-US"/>
            </a:p>
          </p:txBody>
        </p:sp>
        <p:graphicFrame>
          <p:nvGraphicFramePr>
            <p:cNvPr id="119830" name="Object 22"/>
            <p:cNvGraphicFramePr>
              <a:graphicFrameLocks noChangeAspect="1"/>
            </p:cNvGraphicFramePr>
            <p:nvPr/>
          </p:nvGraphicFramePr>
          <p:xfrm>
            <a:off x="5232" y="1872"/>
            <a:ext cx="224" cy="240"/>
          </p:xfrm>
          <a:graphic>
            <a:graphicData uri="http://schemas.openxmlformats.org/presentationml/2006/ole">
              <mc:AlternateContent xmlns:mc="http://schemas.openxmlformats.org/markup-compatibility/2006">
                <mc:Choice xmlns:v="urn:schemas-microsoft-com:vml" Requires="v">
                  <p:oleObj spid="_x0000_s54280" name="Equation" r:id="rId13" imgW="4267200" imgH="4572000" progId="">
                    <p:embed/>
                  </p:oleObj>
                </mc:Choice>
                <mc:Fallback>
                  <p:oleObj name="Equation" r:id="rId13" imgW="4267200" imgH="4572000" progId="">
                    <p:embed/>
                    <p:pic>
                      <p:nvPicPr>
                        <p:cNvPr id="0" name="图片 54279"/>
                        <p:cNvPicPr>
                          <a:picLocks noChangeAspect="1"/>
                        </p:cNvPicPr>
                        <p:nvPr/>
                      </p:nvPicPr>
                      <p:blipFill>
                        <a:blip r:embed="rId14"/>
                        <a:stretch>
                          <a:fillRect/>
                        </a:stretch>
                      </p:blipFill>
                      <p:spPr>
                        <a:xfrm>
                          <a:off x="5232" y="1872"/>
                          <a:ext cx="224" cy="240"/>
                        </a:xfrm>
                        <a:prstGeom prst="rect">
                          <a:avLst/>
                        </a:prstGeom>
                        <a:noFill/>
                        <a:ln w="9525">
                          <a:noFill/>
                        </a:ln>
                      </p:spPr>
                    </p:pic>
                  </p:oleObj>
                </mc:Fallback>
              </mc:AlternateContent>
            </a:graphicData>
          </a:graphic>
        </p:graphicFrame>
        <p:graphicFrame>
          <p:nvGraphicFramePr>
            <p:cNvPr id="119831" name="Object 23"/>
            <p:cNvGraphicFramePr>
              <a:graphicFrameLocks noChangeAspect="1"/>
            </p:cNvGraphicFramePr>
            <p:nvPr/>
          </p:nvGraphicFramePr>
          <p:xfrm>
            <a:off x="4176" y="1872"/>
            <a:ext cx="177" cy="204"/>
          </p:xfrm>
          <a:graphic>
            <a:graphicData uri="http://schemas.openxmlformats.org/presentationml/2006/ole">
              <mc:AlternateContent xmlns:mc="http://schemas.openxmlformats.org/markup-compatibility/2006">
                <mc:Choice xmlns:v="urn:schemas-microsoft-com:vml" Requires="v">
                  <p:oleObj spid="_x0000_s54281" name="Equation" r:id="rId15" imgW="3962400" imgH="4572000" progId="">
                    <p:embed/>
                  </p:oleObj>
                </mc:Choice>
                <mc:Fallback>
                  <p:oleObj name="Equation" r:id="rId15" imgW="3962400" imgH="4572000" progId="">
                    <p:embed/>
                    <p:pic>
                      <p:nvPicPr>
                        <p:cNvPr id="0" name="图片 54280"/>
                        <p:cNvPicPr>
                          <a:picLocks noChangeAspect="1"/>
                        </p:cNvPicPr>
                        <p:nvPr/>
                      </p:nvPicPr>
                      <p:blipFill>
                        <a:blip r:embed="rId16"/>
                        <a:stretch>
                          <a:fillRect/>
                        </a:stretch>
                      </p:blipFill>
                      <p:spPr>
                        <a:xfrm>
                          <a:off x="4176" y="1872"/>
                          <a:ext cx="177" cy="204"/>
                        </a:xfrm>
                        <a:prstGeom prst="rect">
                          <a:avLst/>
                        </a:prstGeom>
                        <a:noFill/>
                        <a:ln w="9525">
                          <a:noFill/>
                        </a:ln>
                      </p:spPr>
                    </p:pic>
                  </p:oleObj>
                </mc:Fallback>
              </mc:AlternateContent>
            </a:graphicData>
          </a:graphic>
        </p:graphicFrame>
      </p:grpSp>
      <p:grpSp>
        <p:nvGrpSpPr>
          <p:cNvPr id="5" name="Group 24"/>
          <p:cNvGrpSpPr/>
          <p:nvPr/>
        </p:nvGrpSpPr>
        <p:grpSpPr bwMode="auto">
          <a:xfrm>
            <a:off x="381000" y="3200400"/>
            <a:ext cx="8305800" cy="2197100"/>
            <a:chOff x="240" y="2016"/>
            <a:chExt cx="5232" cy="1384"/>
          </a:xfrm>
        </p:grpSpPr>
        <p:sp>
          <p:nvSpPr>
            <p:cNvPr id="119833" name="Text Box 25"/>
            <p:cNvSpPr txBox="1">
              <a:spLocks noChangeArrowheads="1"/>
            </p:cNvSpPr>
            <p:nvPr/>
          </p:nvSpPr>
          <p:spPr bwMode="auto">
            <a:xfrm>
              <a:off x="240" y="2400"/>
              <a:ext cx="5232" cy="1000"/>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1</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是固体物理金属中自由电子的简化模型；</a:t>
              </a:r>
              <a:endParaRPr lang="zh-CN" altLang="en-US" sz="2800" dirty="0">
                <a:latin typeface="黑体" panose="02010609060101010101" pitchFamily="49" charset="-122"/>
                <a:ea typeface="黑体" panose="02010609060101010101" pitchFamily="49" charset="-122"/>
              </a:endParaRPr>
            </a:p>
            <a:p>
              <a:pPr>
                <a:spcBef>
                  <a:spcPct val="50000"/>
                </a:spcBef>
              </a:pPr>
              <a:r>
                <a:rPr lang="zh-CN" altLang="en-US" sz="2800" dirty="0">
                  <a:latin typeface="黑体" panose="02010609060101010101" pitchFamily="49" charset="-122"/>
                  <a:ea typeface="黑体" panose="02010609060101010101" pitchFamily="49" charset="-122"/>
                </a:rPr>
                <a:t>    </a:t>
              </a: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数学运算简单，量子力学的基本概念、原理在其中以简洁的形式表示出来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6" name="Group 26"/>
            <p:cNvGrpSpPr/>
            <p:nvPr/>
          </p:nvGrpSpPr>
          <p:grpSpPr bwMode="auto">
            <a:xfrm>
              <a:off x="240" y="2016"/>
              <a:ext cx="768" cy="432"/>
              <a:chOff x="240" y="2016"/>
              <a:chExt cx="768" cy="432"/>
            </a:xfrm>
          </p:grpSpPr>
          <p:sp>
            <p:nvSpPr>
              <p:cNvPr id="119835" name="AutoShape 27"/>
              <p:cNvSpPr>
                <a:spLocks noChangeArrowheads="1"/>
              </p:cNvSpPr>
              <p:nvPr/>
            </p:nvSpPr>
            <p:spPr bwMode="auto">
              <a:xfrm>
                <a:off x="240" y="2016"/>
                <a:ext cx="720" cy="432"/>
              </a:xfrm>
              <a:prstGeom prst="horizontalScroll">
                <a:avLst>
                  <a:gd name="adj" fmla="val 12500"/>
                </a:avLst>
              </a:prstGeom>
              <a:solidFill>
                <a:schemeClr val="accent1"/>
              </a:solidFill>
              <a:ln w="9525">
                <a:solidFill>
                  <a:schemeClr val="tx1"/>
                </a:solidFill>
                <a:round/>
              </a:ln>
              <a:effectLst>
                <a:outerShdw dist="107763" dir="13500000" algn="ctr" rotWithShape="0">
                  <a:schemeClr val="tx2"/>
                </a:outerShdw>
              </a:effectLst>
            </p:spPr>
            <p:txBody>
              <a:bodyPr wrap="none" anchor="ctr"/>
              <a:lstStyle/>
              <a:p>
                <a:endParaRPr lang="zh-CN" altLang="en-US"/>
              </a:p>
            </p:txBody>
          </p:sp>
          <p:sp>
            <p:nvSpPr>
              <p:cNvPr id="119836" name="Rectangle 28"/>
              <p:cNvSpPr>
                <a:spLocks noChangeArrowheads="1"/>
              </p:cNvSpPr>
              <p:nvPr/>
            </p:nvSpPr>
            <p:spPr bwMode="auto">
              <a:xfrm>
                <a:off x="336" y="2064"/>
                <a:ext cx="672" cy="330"/>
              </a:xfrm>
              <a:prstGeom prst="rect">
                <a:avLst/>
              </a:prstGeom>
              <a:noFill/>
              <a:ln w="9525">
                <a:noFill/>
                <a:miter lim="800000"/>
              </a:ln>
              <a:effectLst/>
            </p:spPr>
            <p:txBody>
              <a:bodyPr wrap="square">
                <a:spAutoFit/>
              </a:bodyPr>
              <a:lstStyle/>
              <a:p>
                <a:r>
                  <a:rPr lang="zh-CN" altLang="en-US" sz="2800" dirty="0">
                    <a:solidFill>
                      <a:srgbClr val="CC0000"/>
                    </a:solidFill>
                    <a:latin typeface="黑体" panose="02010609060101010101" pitchFamily="49" charset="-122"/>
                    <a:ea typeface="黑体" panose="02010609060101010101" pitchFamily="49" charset="-122"/>
                  </a:rPr>
                  <a:t>意义</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grpSp>
        <p:nvGrpSpPr>
          <p:cNvPr id="7" name="Group 29"/>
          <p:cNvGrpSpPr/>
          <p:nvPr/>
        </p:nvGrpSpPr>
        <p:grpSpPr bwMode="auto">
          <a:xfrm>
            <a:off x="1143000" y="5410200"/>
            <a:ext cx="6248400" cy="1066800"/>
            <a:chOff x="720" y="3408"/>
            <a:chExt cx="3936" cy="672"/>
          </a:xfrm>
        </p:grpSpPr>
        <p:graphicFrame>
          <p:nvGraphicFramePr>
            <p:cNvPr id="119838" name="Object 30"/>
            <p:cNvGraphicFramePr>
              <a:graphicFrameLocks noChangeAspect="1"/>
            </p:cNvGraphicFramePr>
            <p:nvPr/>
          </p:nvGraphicFramePr>
          <p:xfrm>
            <a:off x="2309" y="3408"/>
            <a:ext cx="2347" cy="672"/>
          </p:xfrm>
          <a:graphic>
            <a:graphicData uri="http://schemas.openxmlformats.org/presentationml/2006/ole">
              <mc:AlternateContent xmlns:mc="http://schemas.openxmlformats.org/markup-compatibility/2006">
                <mc:Choice xmlns:v="urn:schemas-microsoft-com:vml" Requires="v">
                  <p:oleObj spid="_x0000_s54282" name="Equation" r:id="rId17" imgW="68275200" imgH="18288000" progId="">
                    <p:embed/>
                  </p:oleObj>
                </mc:Choice>
                <mc:Fallback>
                  <p:oleObj name="Equation" r:id="rId17" imgW="68275200" imgH="18288000" progId="">
                    <p:embed/>
                    <p:pic>
                      <p:nvPicPr>
                        <p:cNvPr id="0" name="图片 54281"/>
                        <p:cNvPicPr>
                          <a:picLocks noChangeAspect="1"/>
                        </p:cNvPicPr>
                        <p:nvPr/>
                      </p:nvPicPr>
                      <p:blipFill>
                        <a:blip r:embed="rId18"/>
                        <a:stretch>
                          <a:fillRect/>
                        </a:stretch>
                      </p:blipFill>
                      <p:spPr>
                        <a:xfrm>
                          <a:off x="2309" y="3408"/>
                          <a:ext cx="2347" cy="672"/>
                        </a:xfrm>
                        <a:prstGeom prst="rect">
                          <a:avLst/>
                        </a:prstGeom>
                        <a:noFill/>
                        <a:ln w="9525">
                          <a:noFill/>
                        </a:ln>
                      </p:spPr>
                    </p:pic>
                  </p:oleObj>
                </mc:Fallback>
              </mc:AlternateContent>
            </a:graphicData>
          </a:graphic>
        </p:graphicFrame>
        <p:sp>
          <p:nvSpPr>
            <p:cNvPr id="119839" name="Text Box 31"/>
            <p:cNvSpPr txBox="1">
              <a:spLocks noChangeArrowheads="1"/>
            </p:cNvSpPr>
            <p:nvPr/>
          </p:nvSpPr>
          <p:spPr bwMode="auto">
            <a:xfrm>
              <a:off x="720" y="3576"/>
              <a:ext cx="1776"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薛定谔方程</a:t>
              </a:r>
              <a:endParaRPr lang="zh-CN" altLang="en-US" sz="2800" dirty="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ct 2"/>
          <p:cNvGraphicFramePr>
            <a:graphicFrameLocks noChangeAspect="1"/>
          </p:cNvGraphicFramePr>
          <p:nvPr/>
        </p:nvGraphicFramePr>
        <p:xfrm>
          <a:off x="1447800" y="1776889"/>
          <a:ext cx="3886200" cy="620713"/>
        </p:xfrm>
        <a:graphic>
          <a:graphicData uri="http://schemas.openxmlformats.org/presentationml/2006/ole">
            <mc:AlternateContent xmlns:mc="http://schemas.openxmlformats.org/markup-compatibility/2006">
              <mc:Choice xmlns:v="urn:schemas-microsoft-com:vml" Requires="v">
                <p:oleObj spid="_x0000_s55297" name="Equation" r:id="rId1" imgW="55473600" imgH="7620000" progId="">
                  <p:embed/>
                </p:oleObj>
              </mc:Choice>
              <mc:Fallback>
                <p:oleObj name="Equation" r:id="rId1" imgW="55473600" imgH="7620000" progId="">
                  <p:embed/>
                  <p:pic>
                    <p:nvPicPr>
                      <p:cNvPr id="0" name="图片 55296"/>
                      <p:cNvPicPr>
                        <a:picLocks noChangeAspect="1"/>
                      </p:cNvPicPr>
                      <p:nvPr/>
                    </p:nvPicPr>
                    <p:blipFill>
                      <a:blip r:embed="rId2"/>
                      <a:stretch>
                        <a:fillRect/>
                      </a:stretch>
                    </p:blipFill>
                    <p:spPr>
                      <a:xfrm>
                        <a:off x="1447800" y="1776889"/>
                        <a:ext cx="3886200" cy="620713"/>
                      </a:xfrm>
                      <a:prstGeom prst="rect">
                        <a:avLst/>
                      </a:prstGeom>
                      <a:noFill/>
                      <a:ln w="9525">
                        <a:noFill/>
                      </a:ln>
                    </p:spPr>
                  </p:pic>
                </p:oleObj>
              </mc:Fallback>
            </mc:AlternateContent>
          </a:graphicData>
        </a:graphic>
      </p:graphicFrame>
      <p:graphicFrame>
        <p:nvGraphicFramePr>
          <p:cNvPr id="120835" name="Object 3"/>
          <p:cNvGraphicFramePr>
            <a:graphicFrameLocks noChangeAspect="1"/>
          </p:cNvGraphicFramePr>
          <p:nvPr/>
        </p:nvGraphicFramePr>
        <p:xfrm>
          <a:off x="1371600" y="1014889"/>
          <a:ext cx="4046999" cy="762000"/>
        </p:xfrm>
        <a:graphic>
          <a:graphicData uri="http://schemas.openxmlformats.org/presentationml/2006/ole">
            <mc:AlternateContent xmlns:mc="http://schemas.openxmlformats.org/markup-compatibility/2006">
              <mc:Choice xmlns:v="urn:schemas-microsoft-com:vml" Requires="v">
                <p:oleObj spid="_x0000_s55298" name="公式" r:id="rId3" imgW="36576000" imgH="5791200" progId="">
                  <p:embed/>
                </p:oleObj>
              </mc:Choice>
              <mc:Fallback>
                <p:oleObj name="公式" r:id="rId3" imgW="36576000" imgH="5791200" progId="">
                  <p:embed/>
                  <p:pic>
                    <p:nvPicPr>
                      <p:cNvPr id="0" name="图片 55297"/>
                      <p:cNvPicPr>
                        <a:picLocks noChangeAspect="1"/>
                      </p:cNvPicPr>
                      <p:nvPr/>
                    </p:nvPicPr>
                    <p:blipFill>
                      <a:blip r:embed="rId4"/>
                      <a:stretch>
                        <a:fillRect/>
                      </a:stretch>
                    </p:blipFill>
                    <p:spPr>
                      <a:xfrm>
                        <a:off x="1371600" y="1014889"/>
                        <a:ext cx="4046999" cy="762000"/>
                      </a:xfrm>
                      <a:prstGeom prst="rect">
                        <a:avLst/>
                      </a:prstGeom>
                      <a:noFill/>
                      <a:ln w="9525">
                        <a:noFill/>
                      </a:ln>
                    </p:spPr>
                  </p:pic>
                </p:oleObj>
              </mc:Fallback>
            </mc:AlternateContent>
          </a:graphicData>
        </a:graphic>
      </p:graphicFrame>
      <p:graphicFrame>
        <p:nvGraphicFramePr>
          <p:cNvPr id="120836" name="Object 4"/>
          <p:cNvGraphicFramePr>
            <a:graphicFrameLocks noChangeAspect="1"/>
          </p:cNvGraphicFramePr>
          <p:nvPr/>
        </p:nvGraphicFramePr>
        <p:xfrm>
          <a:off x="762000" y="4520089"/>
          <a:ext cx="1981200" cy="1141412"/>
        </p:xfrm>
        <a:graphic>
          <a:graphicData uri="http://schemas.openxmlformats.org/presentationml/2006/ole">
            <mc:AlternateContent xmlns:mc="http://schemas.openxmlformats.org/markup-compatibility/2006">
              <mc:Choice xmlns:v="urn:schemas-microsoft-com:vml" Requires="v">
                <p:oleObj spid="_x0000_s55299" name="Equation" r:id="rId5" imgW="34137600" imgH="17678400" progId="">
                  <p:embed/>
                </p:oleObj>
              </mc:Choice>
              <mc:Fallback>
                <p:oleObj name="Equation" r:id="rId5" imgW="34137600" imgH="17678400" progId="">
                  <p:embed/>
                  <p:pic>
                    <p:nvPicPr>
                      <p:cNvPr id="0" name="图片 55298"/>
                      <p:cNvPicPr>
                        <a:picLocks noChangeAspect="1"/>
                      </p:cNvPicPr>
                      <p:nvPr/>
                    </p:nvPicPr>
                    <p:blipFill>
                      <a:blip r:embed="rId6"/>
                      <a:stretch>
                        <a:fillRect/>
                      </a:stretch>
                    </p:blipFill>
                    <p:spPr>
                      <a:xfrm>
                        <a:off x="762000" y="4520089"/>
                        <a:ext cx="1981200" cy="1141412"/>
                      </a:xfrm>
                      <a:prstGeom prst="rect">
                        <a:avLst/>
                      </a:prstGeom>
                      <a:noFill/>
                      <a:ln w="9525">
                        <a:noFill/>
                      </a:ln>
                    </p:spPr>
                  </p:pic>
                </p:oleObj>
              </mc:Fallback>
            </mc:AlternateContent>
          </a:graphicData>
        </a:graphic>
      </p:graphicFrame>
      <p:graphicFrame>
        <p:nvGraphicFramePr>
          <p:cNvPr id="120837" name="Object 5"/>
          <p:cNvGraphicFramePr>
            <a:graphicFrameLocks noChangeAspect="1"/>
          </p:cNvGraphicFramePr>
          <p:nvPr/>
        </p:nvGraphicFramePr>
        <p:xfrm>
          <a:off x="1514475" y="2462689"/>
          <a:ext cx="2981325" cy="717550"/>
        </p:xfrm>
        <a:graphic>
          <a:graphicData uri="http://schemas.openxmlformats.org/presentationml/2006/ole">
            <mc:AlternateContent xmlns:mc="http://schemas.openxmlformats.org/markup-compatibility/2006">
              <mc:Choice xmlns:v="urn:schemas-microsoft-com:vml" Requires="v">
                <p:oleObj spid="_x0000_s55300" name="公式" r:id="rId7" imgW="28041600" imgH="5791200" progId="">
                  <p:embed/>
                </p:oleObj>
              </mc:Choice>
              <mc:Fallback>
                <p:oleObj name="公式" r:id="rId7" imgW="28041600" imgH="5791200" progId="">
                  <p:embed/>
                  <p:pic>
                    <p:nvPicPr>
                      <p:cNvPr id="0" name="图片 55299"/>
                      <p:cNvPicPr>
                        <a:picLocks noChangeAspect="1"/>
                      </p:cNvPicPr>
                      <p:nvPr/>
                    </p:nvPicPr>
                    <p:blipFill>
                      <a:blip r:embed="rId8"/>
                      <a:stretch>
                        <a:fillRect/>
                      </a:stretch>
                    </p:blipFill>
                    <p:spPr>
                      <a:xfrm>
                        <a:off x="1514475" y="2462689"/>
                        <a:ext cx="2981325" cy="717550"/>
                      </a:xfrm>
                      <a:prstGeom prst="rect">
                        <a:avLst/>
                      </a:prstGeom>
                      <a:noFill/>
                      <a:ln w="9525">
                        <a:noFill/>
                      </a:ln>
                    </p:spPr>
                  </p:pic>
                </p:oleObj>
              </mc:Fallback>
            </mc:AlternateContent>
          </a:graphicData>
        </a:graphic>
      </p:graphicFrame>
      <p:graphicFrame>
        <p:nvGraphicFramePr>
          <p:cNvPr id="120838" name="Object 6"/>
          <p:cNvGraphicFramePr>
            <a:graphicFrameLocks noChangeAspect="1"/>
          </p:cNvGraphicFramePr>
          <p:nvPr/>
        </p:nvGraphicFramePr>
        <p:xfrm>
          <a:off x="1295400" y="3224689"/>
          <a:ext cx="3657600" cy="1128713"/>
        </p:xfrm>
        <a:graphic>
          <a:graphicData uri="http://schemas.openxmlformats.org/presentationml/2006/ole">
            <mc:AlternateContent xmlns:mc="http://schemas.openxmlformats.org/markup-compatibility/2006">
              <mc:Choice xmlns:v="urn:schemas-microsoft-com:vml" Requires="v">
                <p:oleObj spid="_x0000_s55301" name="Equation" r:id="rId9" imgW="59436000" imgH="18288000" progId="">
                  <p:embed/>
                </p:oleObj>
              </mc:Choice>
              <mc:Fallback>
                <p:oleObj name="Equation" r:id="rId9" imgW="59436000" imgH="18288000" progId="">
                  <p:embed/>
                  <p:pic>
                    <p:nvPicPr>
                      <p:cNvPr id="0" name="图片 55300"/>
                      <p:cNvPicPr>
                        <a:picLocks noChangeAspect="1"/>
                      </p:cNvPicPr>
                      <p:nvPr/>
                    </p:nvPicPr>
                    <p:blipFill>
                      <a:blip r:embed="rId10"/>
                      <a:stretch>
                        <a:fillRect/>
                      </a:stretch>
                    </p:blipFill>
                    <p:spPr>
                      <a:xfrm>
                        <a:off x="1295400" y="3224689"/>
                        <a:ext cx="3657600" cy="1128713"/>
                      </a:xfrm>
                      <a:prstGeom prst="rect">
                        <a:avLst/>
                      </a:prstGeom>
                      <a:noFill/>
                      <a:ln w="9525">
                        <a:noFill/>
                      </a:ln>
                    </p:spPr>
                  </p:pic>
                </p:oleObj>
              </mc:Fallback>
            </mc:AlternateContent>
          </a:graphicData>
        </a:graphic>
      </p:graphicFrame>
      <p:graphicFrame>
        <p:nvGraphicFramePr>
          <p:cNvPr id="120839" name="Object 7"/>
          <p:cNvGraphicFramePr>
            <a:graphicFrameLocks noChangeAspect="1"/>
          </p:cNvGraphicFramePr>
          <p:nvPr/>
        </p:nvGraphicFramePr>
        <p:xfrm>
          <a:off x="3276600" y="4520089"/>
          <a:ext cx="2314575" cy="1066800"/>
        </p:xfrm>
        <a:graphic>
          <a:graphicData uri="http://schemas.openxmlformats.org/presentationml/2006/ole">
            <mc:AlternateContent xmlns:mc="http://schemas.openxmlformats.org/markup-compatibility/2006">
              <mc:Choice xmlns:v="urn:schemas-microsoft-com:vml" Requires="v">
                <p:oleObj spid="_x0000_s55302" name="Equation" r:id="rId11" imgW="42367200" imgH="18288000" progId="">
                  <p:embed/>
                </p:oleObj>
              </mc:Choice>
              <mc:Fallback>
                <p:oleObj name="Equation" r:id="rId11" imgW="42367200" imgH="18288000" progId="">
                  <p:embed/>
                  <p:pic>
                    <p:nvPicPr>
                      <p:cNvPr id="0" name="图片 55301"/>
                      <p:cNvPicPr>
                        <a:picLocks noChangeAspect="1"/>
                      </p:cNvPicPr>
                      <p:nvPr/>
                    </p:nvPicPr>
                    <p:blipFill>
                      <a:blip r:embed="rId12"/>
                      <a:stretch>
                        <a:fillRect/>
                      </a:stretch>
                    </p:blipFill>
                    <p:spPr>
                      <a:xfrm>
                        <a:off x="3276600" y="4520089"/>
                        <a:ext cx="2314575" cy="1066800"/>
                      </a:xfrm>
                      <a:prstGeom prst="rect">
                        <a:avLst/>
                      </a:prstGeom>
                      <a:noFill/>
                      <a:ln w="9525">
                        <a:noFill/>
                      </a:ln>
                    </p:spPr>
                  </p:pic>
                </p:oleObj>
              </mc:Fallback>
            </mc:AlternateContent>
          </a:graphicData>
        </a:graphic>
      </p:graphicFrame>
      <p:grpSp>
        <p:nvGrpSpPr>
          <p:cNvPr id="2" name="Group 12"/>
          <p:cNvGrpSpPr/>
          <p:nvPr/>
        </p:nvGrpSpPr>
        <p:grpSpPr bwMode="auto">
          <a:xfrm>
            <a:off x="5943600" y="2005489"/>
            <a:ext cx="2438400" cy="2514600"/>
            <a:chOff x="3840" y="432"/>
            <a:chExt cx="1728" cy="1728"/>
          </a:xfrm>
        </p:grpSpPr>
        <p:sp>
          <p:nvSpPr>
            <p:cNvPr id="120845" name="Rectangle 13"/>
            <p:cNvSpPr>
              <a:spLocks noChangeArrowheads="1"/>
            </p:cNvSpPr>
            <p:nvPr/>
          </p:nvSpPr>
          <p:spPr bwMode="auto">
            <a:xfrm>
              <a:off x="3840" y="432"/>
              <a:ext cx="1728" cy="172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20846" name="Line 14"/>
            <p:cNvSpPr>
              <a:spLocks noChangeShapeType="1"/>
            </p:cNvSpPr>
            <p:nvPr/>
          </p:nvSpPr>
          <p:spPr bwMode="auto">
            <a:xfrm>
              <a:off x="3936" y="1817"/>
              <a:ext cx="1584" cy="7"/>
            </a:xfrm>
            <a:prstGeom prst="line">
              <a:avLst/>
            </a:prstGeom>
            <a:noFill/>
            <a:ln w="19050">
              <a:solidFill>
                <a:schemeClr val="tx1"/>
              </a:solidFill>
              <a:round/>
              <a:tailEnd type="triangle" w="sm" len="lg"/>
            </a:ln>
            <a:effectLst/>
          </p:spPr>
          <p:txBody>
            <a:bodyPr wrap="none" anchor="ctr"/>
            <a:lstStyle/>
            <a:p>
              <a:endParaRPr lang="zh-CN" altLang="en-US"/>
            </a:p>
          </p:txBody>
        </p:sp>
        <p:sp>
          <p:nvSpPr>
            <p:cNvPr id="120847" name="Line 15"/>
            <p:cNvSpPr>
              <a:spLocks noChangeShapeType="1"/>
            </p:cNvSpPr>
            <p:nvPr/>
          </p:nvSpPr>
          <p:spPr bwMode="auto">
            <a:xfrm flipV="1">
              <a:off x="4237" y="528"/>
              <a:ext cx="0" cy="1289"/>
            </a:xfrm>
            <a:prstGeom prst="line">
              <a:avLst/>
            </a:prstGeom>
            <a:noFill/>
            <a:ln w="19050">
              <a:solidFill>
                <a:schemeClr val="tx1"/>
              </a:solidFill>
              <a:prstDash val="dash"/>
              <a:round/>
              <a:tailEnd type="triangle" w="sm" len="lg"/>
            </a:ln>
            <a:effectLst/>
          </p:spPr>
          <p:txBody>
            <a:bodyPr wrap="none" anchor="ctr"/>
            <a:lstStyle/>
            <a:p>
              <a:endParaRPr lang="zh-CN" altLang="en-US"/>
            </a:p>
          </p:txBody>
        </p:sp>
        <p:sp>
          <p:nvSpPr>
            <p:cNvPr id="120848" name="Line 16"/>
            <p:cNvSpPr>
              <a:spLocks noChangeShapeType="1"/>
            </p:cNvSpPr>
            <p:nvPr/>
          </p:nvSpPr>
          <p:spPr bwMode="auto">
            <a:xfrm flipV="1">
              <a:off x="4237" y="1027"/>
              <a:ext cx="0" cy="790"/>
            </a:xfrm>
            <a:prstGeom prst="line">
              <a:avLst/>
            </a:prstGeom>
            <a:noFill/>
            <a:ln w="19050">
              <a:solidFill>
                <a:schemeClr val="tx1"/>
              </a:solidFill>
              <a:round/>
            </a:ln>
            <a:effectLst/>
          </p:spPr>
          <p:txBody>
            <a:bodyPr wrap="none" anchor="ctr"/>
            <a:lstStyle/>
            <a:p>
              <a:endParaRPr lang="zh-CN" altLang="en-US"/>
            </a:p>
          </p:txBody>
        </p:sp>
        <p:sp>
          <p:nvSpPr>
            <p:cNvPr id="120849" name="Line 17"/>
            <p:cNvSpPr>
              <a:spLocks noChangeShapeType="1"/>
            </p:cNvSpPr>
            <p:nvPr/>
          </p:nvSpPr>
          <p:spPr bwMode="auto">
            <a:xfrm flipV="1">
              <a:off x="5031" y="528"/>
              <a:ext cx="0" cy="1289"/>
            </a:xfrm>
            <a:prstGeom prst="line">
              <a:avLst/>
            </a:prstGeom>
            <a:noFill/>
            <a:ln w="19050">
              <a:solidFill>
                <a:srgbClr val="FF0000"/>
              </a:solidFill>
              <a:prstDash val="dash"/>
              <a:round/>
              <a:tailEnd type="triangle" w="sm" len="lg"/>
            </a:ln>
            <a:effectLst/>
          </p:spPr>
          <p:txBody>
            <a:bodyPr wrap="none" anchor="ctr"/>
            <a:lstStyle/>
            <a:p>
              <a:endParaRPr lang="zh-CN" altLang="en-US"/>
            </a:p>
          </p:txBody>
        </p:sp>
        <p:sp>
          <p:nvSpPr>
            <p:cNvPr id="120850" name="Line 18"/>
            <p:cNvSpPr>
              <a:spLocks noChangeShapeType="1"/>
            </p:cNvSpPr>
            <p:nvPr/>
          </p:nvSpPr>
          <p:spPr bwMode="auto">
            <a:xfrm flipV="1">
              <a:off x="5031" y="1027"/>
              <a:ext cx="0" cy="790"/>
            </a:xfrm>
            <a:prstGeom prst="line">
              <a:avLst/>
            </a:prstGeom>
            <a:noFill/>
            <a:ln w="19050">
              <a:solidFill>
                <a:srgbClr val="FF0000"/>
              </a:solidFill>
              <a:round/>
            </a:ln>
            <a:effectLst/>
          </p:spPr>
          <p:txBody>
            <a:bodyPr wrap="none" anchor="ctr"/>
            <a:lstStyle/>
            <a:p>
              <a:endParaRPr lang="zh-CN" altLang="en-US"/>
            </a:p>
          </p:txBody>
        </p:sp>
        <p:graphicFrame>
          <p:nvGraphicFramePr>
            <p:cNvPr id="120851" name="Object 19"/>
            <p:cNvGraphicFramePr>
              <a:graphicFrameLocks noChangeAspect="1"/>
            </p:cNvGraphicFramePr>
            <p:nvPr/>
          </p:nvGraphicFramePr>
          <p:xfrm>
            <a:off x="4766" y="611"/>
            <a:ext cx="243" cy="164"/>
          </p:xfrm>
          <a:graphic>
            <a:graphicData uri="http://schemas.openxmlformats.org/presentationml/2006/ole">
              <mc:AlternateContent xmlns:mc="http://schemas.openxmlformats.org/markup-compatibility/2006">
                <mc:Choice xmlns:v="urn:schemas-microsoft-com:vml" Requires="v">
                  <p:oleObj spid="_x0000_s55303" name="公式" r:id="rId13" imgW="5486400" imgH="3962400" progId="">
                    <p:embed/>
                  </p:oleObj>
                </mc:Choice>
                <mc:Fallback>
                  <p:oleObj name="公式" r:id="rId13" imgW="5486400" imgH="3962400" progId="">
                    <p:embed/>
                    <p:pic>
                      <p:nvPicPr>
                        <p:cNvPr id="0" name="图片 55302"/>
                        <p:cNvPicPr>
                          <a:picLocks noChangeAspect="1"/>
                        </p:cNvPicPr>
                        <p:nvPr/>
                      </p:nvPicPr>
                      <p:blipFill>
                        <a:blip r:embed="rId14"/>
                        <a:stretch>
                          <a:fillRect/>
                        </a:stretch>
                      </p:blipFill>
                      <p:spPr>
                        <a:xfrm>
                          <a:off x="4766" y="611"/>
                          <a:ext cx="243" cy="164"/>
                        </a:xfrm>
                        <a:prstGeom prst="rect">
                          <a:avLst/>
                        </a:prstGeom>
                        <a:noFill/>
                        <a:ln w="9525">
                          <a:noFill/>
                        </a:ln>
                      </p:spPr>
                    </p:pic>
                  </p:oleObj>
                </mc:Fallback>
              </mc:AlternateContent>
            </a:graphicData>
          </a:graphic>
        </p:graphicFrame>
        <p:graphicFrame>
          <p:nvGraphicFramePr>
            <p:cNvPr id="120852" name="Object 20"/>
            <p:cNvGraphicFramePr>
              <a:graphicFrameLocks noChangeAspect="1"/>
            </p:cNvGraphicFramePr>
            <p:nvPr/>
          </p:nvGraphicFramePr>
          <p:xfrm>
            <a:off x="3972" y="611"/>
            <a:ext cx="243" cy="164"/>
          </p:xfrm>
          <a:graphic>
            <a:graphicData uri="http://schemas.openxmlformats.org/presentationml/2006/ole">
              <mc:AlternateContent xmlns:mc="http://schemas.openxmlformats.org/markup-compatibility/2006">
                <mc:Choice xmlns:v="urn:schemas-microsoft-com:vml" Requires="v">
                  <p:oleObj spid="_x0000_s55304" name="公式" r:id="rId15" imgW="5486400" imgH="3962400" progId="">
                    <p:embed/>
                  </p:oleObj>
                </mc:Choice>
                <mc:Fallback>
                  <p:oleObj name="公式" r:id="rId15" imgW="5486400" imgH="3962400" progId="">
                    <p:embed/>
                    <p:pic>
                      <p:nvPicPr>
                        <p:cNvPr id="0" name="图片 55303"/>
                        <p:cNvPicPr>
                          <a:picLocks noChangeAspect="1"/>
                        </p:cNvPicPr>
                        <p:nvPr/>
                      </p:nvPicPr>
                      <p:blipFill>
                        <a:blip r:embed="rId14"/>
                        <a:stretch>
                          <a:fillRect/>
                        </a:stretch>
                      </p:blipFill>
                      <p:spPr>
                        <a:xfrm>
                          <a:off x="3972" y="611"/>
                          <a:ext cx="243" cy="164"/>
                        </a:xfrm>
                        <a:prstGeom prst="rect">
                          <a:avLst/>
                        </a:prstGeom>
                        <a:noFill/>
                        <a:ln w="9525">
                          <a:noFill/>
                        </a:ln>
                      </p:spPr>
                    </p:pic>
                  </p:oleObj>
                </mc:Fallback>
              </mc:AlternateContent>
            </a:graphicData>
          </a:graphic>
        </p:graphicFrame>
        <p:graphicFrame>
          <p:nvGraphicFramePr>
            <p:cNvPr id="120853" name="Object 21"/>
            <p:cNvGraphicFramePr>
              <a:graphicFrameLocks noChangeAspect="1"/>
            </p:cNvGraphicFramePr>
            <p:nvPr/>
          </p:nvGraphicFramePr>
          <p:xfrm>
            <a:off x="4275" y="523"/>
            <a:ext cx="343" cy="389"/>
          </p:xfrm>
          <a:graphic>
            <a:graphicData uri="http://schemas.openxmlformats.org/presentationml/2006/ole">
              <mc:AlternateContent xmlns:mc="http://schemas.openxmlformats.org/markup-compatibility/2006">
                <mc:Choice xmlns:v="urn:schemas-microsoft-com:vml" Requires="v">
                  <p:oleObj spid="_x0000_s55305" name="Equation" r:id="rId16" imgW="7315200" imgH="8839200" progId="">
                    <p:embed/>
                  </p:oleObj>
                </mc:Choice>
                <mc:Fallback>
                  <p:oleObj name="Equation" r:id="rId16" imgW="7315200" imgH="8839200" progId="">
                    <p:embed/>
                    <p:pic>
                      <p:nvPicPr>
                        <p:cNvPr id="0" name="图片 55304"/>
                        <p:cNvPicPr>
                          <a:picLocks noChangeAspect="1"/>
                        </p:cNvPicPr>
                        <p:nvPr/>
                      </p:nvPicPr>
                      <p:blipFill>
                        <a:blip r:embed="rId17"/>
                        <a:stretch>
                          <a:fillRect/>
                        </a:stretch>
                      </p:blipFill>
                      <p:spPr>
                        <a:xfrm>
                          <a:off x="4275" y="523"/>
                          <a:ext cx="343" cy="389"/>
                        </a:xfrm>
                        <a:prstGeom prst="rect">
                          <a:avLst/>
                        </a:prstGeom>
                        <a:noFill/>
                        <a:ln w="9525">
                          <a:noFill/>
                        </a:ln>
                      </p:spPr>
                    </p:pic>
                  </p:oleObj>
                </mc:Fallback>
              </mc:AlternateContent>
            </a:graphicData>
          </a:graphic>
        </p:graphicFrame>
        <p:graphicFrame>
          <p:nvGraphicFramePr>
            <p:cNvPr id="120854" name="Object 22"/>
            <p:cNvGraphicFramePr>
              <a:graphicFrameLocks noChangeAspect="1"/>
            </p:cNvGraphicFramePr>
            <p:nvPr/>
          </p:nvGraphicFramePr>
          <p:xfrm>
            <a:off x="4944" y="1872"/>
            <a:ext cx="187" cy="191"/>
          </p:xfrm>
          <a:graphic>
            <a:graphicData uri="http://schemas.openxmlformats.org/presentationml/2006/ole">
              <mc:AlternateContent xmlns:mc="http://schemas.openxmlformats.org/markup-compatibility/2006">
                <mc:Choice xmlns:v="urn:schemas-microsoft-com:vml" Requires="v">
                  <p:oleObj spid="_x0000_s55306" name="公式" r:id="rId18" imgW="4267200" imgH="4572000" progId="">
                    <p:embed/>
                  </p:oleObj>
                </mc:Choice>
                <mc:Fallback>
                  <p:oleObj name="公式" r:id="rId18" imgW="4267200" imgH="4572000" progId="">
                    <p:embed/>
                    <p:pic>
                      <p:nvPicPr>
                        <p:cNvPr id="0" name="图片 55305"/>
                        <p:cNvPicPr>
                          <a:picLocks noChangeAspect="1"/>
                        </p:cNvPicPr>
                        <p:nvPr/>
                      </p:nvPicPr>
                      <p:blipFill>
                        <a:blip r:embed="rId19"/>
                        <a:stretch>
                          <a:fillRect/>
                        </a:stretch>
                      </p:blipFill>
                      <p:spPr>
                        <a:xfrm>
                          <a:off x="4944" y="1872"/>
                          <a:ext cx="187" cy="191"/>
                        </a:xfrm>
                        <a:prstGeom prst="rect">
                          <a:avLst/>
                        </a:prstGeom>
                        <a:noFill/>
                        <a:ln w="9525">
                          <a:noFill/>
                        </a:ln>
                      </p:spPr>
                    </p:pic>
                  </p:oleObj>
                </mc:Fallback>
              </mc:AlternateContent>
            </a:graphicData>
          </a:graphic>
        </p:graphicFrame>
        <p:sp>
          <p:nvSpPr>
            <p:cNvPr id="120855" name="Line 23"/>
            <p:cNvSpPr>
              <a:spLocks noChangeShapeType="1"/>
            </p:cNvSpPr>
            <p:nvPr/>
          </p:nvSpPr>
          <p:spPr bwMode="auto">
            <a:xfrm>
              <a:off x="4224" y="1824"/>
              <a:ext cx="816" cy="0"/>
            </a:xfrm>
            <a:prstGeom prst="line">
              <a:avLst/>
            </a:prstGeom>
            <a:noFill/>
            <a:ln w="28575">
              <a:solidFill>
                <a:srgbClr val="FF0000"/>
              </a:solidFill>
              <a:round/>
            </a:ln>
            <a:effectLst/>
          </p:spPr>
          <p:txBody>
            <a:bodyPr wrap="none" anchor="ctr"/>
            <a:lstStyle/>
            <a:p>
              <a:endParaRPr lang="zh-CN" altLang="en-US"/>
            </a:p>
          </p:txBody>
        </p:sp>
        <p:graphicFrame>
          <p:nvGraphicFramePr>
            <p:cNvPr id="120856" name="Object 24"/>
            <p:cNvGraphicFramePr>
              <a:graphicFrameLocks noChangeAspect="1"/>
            </p:cNvGraphicFramePr>
            <p:nvPr/>
          </p:nvGraphicFramePr>
          <p:xfrm>
            <a:off x="5232" y="1872"/>
            <a:ext cx="224" cy="240"/>
          </p:xfrm>
          <a:graphic>
            <a:graphicData uri="http://schemas.openxmlformats.org/presentationml/2006/ole">
              <mc:AlternateContent xmlns:mc="http://schemas.openxmlformats.org/markup-compatibility/2006">
                <mc:Choice xmlns:v="urn:schemas-microsoft-com:vml" Requires="v">
                  <p:oleObj spid="_x0000_s55307" name="Equation" r:id="rId20" imgW="4267200" imgH="4572000" progId="">
                    <p:embed/>
                  </p:oleObj>
                </mc:Choice>
                <mc:Fallback>
                  <p:oleObj name="Equation" r:id="rId20" imgW="4267200" imgH="4572000" progId="">
                    <p:embed/>
                    <p:pic>
                      <p:nvPicPr>
                        <p:cNvPr id="0" name="图片 55306"/>
                        <p:cNvPicPr>
                          <a:picLocks noChangeAspect="1"/>
                        </p:cNvPicPr>
                        <p:nvPr/>
                      </p:nvPicPr>
                      <p:blipFill>
                        <a:blip r:embed="rId21"/>
                        <a:stretch>
                          <a:fillRect/>
                        </a:stretch>
                      </p:blipFill>
                      <p:spPr>
                        <a:xfrm>
                          <a:off x="5232" y="1872"/>
                          <a:ext cx="224" cy="240"/>
                        </a:xfrm>
                        <a:prstGeom prst="rect">
                          <a:avLst/>
                        </a:prstGeom>
                        <a:noFill/>
                        <a:ln w="9525">
                          <a:noFill/>
                        </a:ln>
                      </p:spPr>
                    </p:pic>
                  </p:oleObj>
                </mc:Fallback>
              </mc:AlternateContent>
            </a:graphicData>
          </a:graphic>
        </p:graphicFrame>
        <p:graphicFrame>
          <p:nvGraphicFramePr>
            <p:cNvPr id="120857" name="Object 25"/>
            <p:cNvGraphicFramePr>
              <a:graphicFrameLocks noChangeAspect="1"/>
            </p:cNvGraphicFramePr>
            <p:nvPr/>
          </p:nvGraphicFramePr>
          <p:xfrm>
            <a:off x="4176" y="1872"/>
            <a:ext cx="177" cy="204"/>
          </p:xfrm>
          <a:graphic>
            <a:graphicData uri="http://schemas.openxmlformats.org/presentationml/2006/ole">
              <mc:AlternateContent xmlns:mc="http://schemas.openxmlformats.org/markup-compatibility/2006">
                <mc:Choice xmlns:v="urn:schemas-microsoft-com:vml" Requires="v">
                  <p:oleObj spid="_x0000_s55308" name="Equation" r:id="rId22" imgW="3962400" imgH="4572000" progId="">
                    <p:embed/>
                  </p:oleObj>
                </mc:Choice>
                <mc:Fallback>
                  <p:oleObj name="Equation" r:id="rId22" imgW="3962400" imgH="4572000" progId="">
                    <p:embed/>
                    <p:pic>
                      <p:nvPicPr>
                        <p:cNvPr id="0" name="图片 55307"/>
                        <p:cNvPicPr>
                          <a:picLocks noChangeAspect="1"/>
                        </p:cNvPicPr>
                        <p:nvPr/>
                      </p:nvPicPr>
                      <p:blipFill>
                        <a:blip r:embed="rId23"/>
                        <a:stretch>
                          <a:fillRect/>
                        </a:stretch>
                      </p:blipFill>
                      <p:spPr>
                        <a:xfrm>
                          <a:off x="4176" y="1872"/>
                          <a:ext cx="177" cy="204"/>
                        </a:xfrm>
                        <a:prstGeom prst="rect">
                          <a:avLst/>
                        </a:prstGeom>
                        <a:noFill/>
                        <a:ln w="9525">
                          <a:noFill/>
                        </a:ln>
                      </p:spPr>
                    </p:pic>
                  </p:oleObj>
                </mc:Fallback>
              </mc:AlternateContent>
            </a:graphicData>
          </a:graphic>
        </p:graphicFrame>
      </p:grpSp>
      <p:sp>
        <p:nvSpPr>
          <p:cNvPr id="26" name="矩形 25"/>
          <p:cNvSpPr/>
          <p:nvPr/>
        </p:nvSpPr>
        <p:spPr>
          <a:xfrm>
            <a:off x="285416" y="1101269"/>
            <a:ext cx="1314784" cy="523220"/>
          </a:xfrm>
          <a:prstGeom prst="rect">
            <a:avLst/>
          </a:prstGeom>
        </p:spPr>
        <p:txBody>
          <a:bodyPr wrap="none">
            <a:spAutoFit/>
          </a:bodyPr>
          <a:lstStyle/>
          <a:p>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1</a:t>
            </a:r>
            <a:r>
              <a:rPr lang="zh-CN" altLang="en-US" sz="2800" dirty="0">
                <a:solidFill>
                  <a:srgbClr val="C00000"/>
                </a:solidFill>
                <a:latin typeface="黑体" panose="02010609060101010101" pitchFamily="49" charset="-122"/>
                <a:ea typeface="黑体" panose="02010609060101010101" pitchFamily="49" charset="-122"/>
              </a:rPr>
              <a:t>）</a:t>
            </a:r>
            <a:r>
              <a:rPr lang="en-US" altLang="zh-CN" dirty="0"/>
              <a:t> </a:t>
            </a:r>
            <a:endParaRPr lang="zh-CN" altLang="en-US" dirty="0"/>
          </a:p>
        </p:txBody>
      </p:sp>
      <p:sp>
        <p:nvSpPr>
          <p:cNvPr id="30" name="矩形 29"/>
          <p:cNvSpPr/>
          <p:nvPr/>
        </p:nvSpPr>
        <p:spPr>
          <a:xfrm>
            <a:off x="457200" y="2462689"/>
            <a:ext cx="1082348" cy="523220"/>
          </a:xfrm>
          <a:prstGeom prst="rect">
            <a:avLst/>
          </a:prstGeom>
        </p:spPr>
        <p:txBody>
          <a:bodyPr wrap="none">
            <a:spAutoFit/>
          </a:bodyPr>
          <a:lstStyle/>
          <a:p>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a:t>
            </a:r>
            <a:endParaRPr lang="zh-CN" altLang="en-US" dirty="0"/>
          </a:p>
        </p:txBody>
      </p:sp>
      <p:sp>
        <p:nvSpPr>
          <p:cNvPr id="31" name="矩形 30"/>
          <p:cNvSpPr/>
          <p:nvPr/>
        </p:nvSpPr>
        <p:spPr>
          <a:xfrm>
            <a:off x="304800" y="4835069"/>
            <a:ext cx="635110" cy="523220"/>
          </a:xfrm>
          <a:prstGeom prst="rect">
            <a:avLst/>
          </a:prstGeom>
        </p:spPr>
        <p:txBody>
          <a:bodyPr wrap="none">
            <a:spAutoFit/>
          </a:bodyPr>
          <a:lstStyle/>
          <a:p>
            <a:r>
              <a:rPr lang="zh-CN" altLang="en-US" sz="2800" dirty="0">
                <a:solidFill>
                  <a:prstClr val="black"/>
                </a:solidFill>
                <a:latin typeface="黑体" panose="02010609060101010101" pitchFamily="49" charset="-122"/>
                <a:ea typeface="黑体" panose="02010609060101010101" pitchFamily="49" charset="-122"/>
              </a:rPr>
              <a:t>设</a:t>
            </a:r>
            <a:r>
              <a:rPr lang="zh-CN" altLang="en-US" sz="2800" b="1" dirty="0">
                <a:solidFill>
                  <a:prstClr val="black"/>
                </a:solidFill>
                <a:latin typeface="Times New Roman" panose="02020603050405020304" pitchFamily="18" charset="0"/>
              </a:rPr>
              <a:t> </a:t>
            </a:r>
            <a:endParaRPr lang="zh-CN" altLang="en-US" dirty="0"/>
          </a:p>
        </p:txBody>
      </p:sp>
      <p:graphicFrame>
        <p:nvGraphicFramePr>
          <p:cNvPr id="63507" name="Object 19"/>
          <p:cNvGraphicFramePr>
            <a:graphicFrameLocks noChangeAspect="1"/>
          </p:cNvGraphicFramePr>
          <p:nvPr/>
        </p:nvGraphicFramePr>
        <p:xfrm>
          <a:off x="1371600" y="5858351"/>
          <a:ext cx="5105400" cy="542449"/>
        </p:xfrm>
        <a:graphic>
          <a:graphicData uri="http://schemas.openxmlformats.org/presentationml/2006/ole">
            <mc:AlternateContent xmlns:mc="http://schemas.openxmlformats.org/markup-compatibility/2006">
              <mc:Choice xmlns:v="urn:schemas-microsoft-com:vml" Requires="v">
                <p:oleObj spid="_x0000_s55309" name="公式" r:id="rId24" imgW="61569600" imgH="7315200" progId="">
                  <p:embed/>
                </p:oleObj>
              </mc:Choice>
              <mc:Fallback>
                <p:oleObj name="公式" r:id="rId24" imgW="61569600" imgH="7315200" progId="">
                  <p:embed/>
                  <p:pic>
                    <p:nvPicPr>
                      <p:cNvPr id="0" name="图片 55308"/>
                      <p:cNvPicPr>
                        <a:picLocks noChangeAspect="1"/>
                      </p:cNvPicPr>
                      <p:nvPr/>
                    </p:nvPicPr>
                    <p:blipFill>
                      <a:blip r:embed="rId25"/>
                      <a:stretch>
                        <a:fillRect/>
                      </a:stretch>
                    </p:blipFill>
                    <p:spPr>
                      <a:xfrm>
                        <a:off x="1371600" y="5858351"/>
                        <a:ext cx="5105400" cy="542449"/>
                      </a:xfrm>
                      <a:prstGeom prst="rect">
                        <a:avLst/>
                      </a:prstGeom>
                      <a:noFill/>
                      <a:ln w="9525">
                        <a:noFill/>
                      </a:ln>
                    </p:spPr>
                  </p:pic>
                </p:oleObj>
              </mc:Fallback>
            </mc:AlternateContent>
          </a:graphicData>
        </a:graphic>
      </p:graphicFrame>
      <p:sp>
        <p:nvSpPr>
          <p:cNvPr id="27" name="Text Box 2"/>
          <p:cNvSpPr txBox="1">
            <a:spLocks noChangeArrowheads="1"/>
          </p:cNvSpPr>
          <p:nvPr/>
        </p:nvSpPr>
        <p:spPr bwMode="auto">
          <a:xfrm>
            <a:off x="443344" y="185740"/>
            <a:ext cx="4870901"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B05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三 一维无限深势阱问题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blinds(vertical)">
                                      <p:cBhvr>
                                        <p:cTn id="7" dur="500"/>
                                        <p:tgtEl>
                                          <p:spTgt spid="1208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20838"/>
                                        </p:tgtEl>
                                        <p:attrNameLst>
                                          <p:attrName>style.visibility</p:attrName>
                                        </p:attrNameLst>
                                      </p:cBhvr>
                                      <p:to>
                                        <p:strVal val="visible"/>
                                      </p:to>
                                    </p:set>
                                    <p:animEffect transition="in" filter="blinds(vertical)">
                                      <p:cBhvr>
                                        <p:cTn id="12" dur="500"/>
                                        <p:tgtEl>
                                          <p:spTgt spid="1208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836"/>
                                        </p:tgtEl>
                                        <p:attrNameLst>
                                          <p:attrName>style.visibility</p:attrName>
                                        </p:attrNameLst>
                                      </p:cBhvr>
                                      <p:to>
                                        <p:strVal val="visible"/>
                                      </p:to>
                                    </p:set>
                                    <p:animEffect transition="in" filter="fade">
                                      <p:cBhvr>
                                        <p:cTn id="17" dur="500"/>
                                        <p:tgtEl>
                                          <p:spTgt spid="1208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nodeType="clickEffect">
                                  <p:stCondLst>
                                    <p:cond delay="0"/>
                                  </p:stCondLst>
                                  <p:childTnLst>
                                    <p:set>
                                      <p:cBhvr>
                                        <p:cTn id="24" dur="1" fill="hold">
                                          <p:stCondLst>
                                            <p:cond delay="0"/>
                                          </p:stCondLst>
                                        </p:cTn>
                                        <p:tgtEl>
                                          <p:spTgt spid="120839"/>
                                        </p:tgtEl>
                                        <p:attrNameLst>
                                          <p:attrName>style.visibility</p:attrName>
                                        </p:attrNameLst>
                                      </p:cBhvr>
                                      <p:to>
                                        <p:strVal val="visible"/>
                                      </p:to>
                                    </p:set>
                                    <p:animEffect transition="in" filter="blinds(vertical)">
                                      <p:cBhvr>
                                        <p:cTn id="25" dur="500"/>
                                        <p:tgtEl>
                                          <p:spTgt spid="12083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63507"/>
                                        </p:tgtEl>
                                        <p:attrNameLst>
                                          <p:attrName>style.visibility</p:attrName>
                                        </p:attrNameLst>
                                      </p:cBhvr>
                                      <p:to>
                                        <p:strVal val="visible"/>
                                      </p:to>
                                    </p:set>
                                    <p:animEffect transition="in" filter="blinds(vertical)">
                                      <p:cBhvr>
                                        <p:cTn id="30" dur="500"/>
                                        <p:tgtEl>
                                          <p:spTgt spid="63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p:cNvSpPr>
            <a:spLocks noChangeArrowheads="1"/>
          </p:cNvSpPr>
          <p:nvPr/>
        </p:nvSpPr>
        <p:spPr bwMode="auto">
          <a:xfrm>
            <a:off x="304800" y="914400"/>
            <a:ext cx="7543800" cy="523220"/>
          </a:xfrm>
          <a:prstGeom prst="rect">
            <a:avLst/>
          </a:prstGeom>
          <a:noFill/>
          <a:ln w="9525">
            <a:noFill/>
            <a:miter lim="800000"/>
          </a:ln>
          <a:effectLst/>
        </p:spPr>
        <p:txBody>
          <a:bodyPr>
            <a:spAutoFit/>
          </a:bodyPr>
          <a:lstStyle/>
          <a:p>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3</a:t>
            </a:r>
            <a:r>
              <a:rPr lang="zh-CN" altLang="en-US"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根据波函数连续性条件确定待定系数：</a:t>
            </a:r>
            <a:endParaRPr lang="en-US" altLang="zh-CN" sz="2800" dirty="0">
              <a:latin typeface="黑体" panose="02010609060101010101" pitchFamily="49" charset="-122"/>
              <a:ea typeface="黑体" panose="02010609060101010101" pitchFamily="49" charset="-122"/>
            </a:endParaRPr>
          </a:p>
        </p:txBody>
      </p:sp>
      <p:graphicFrame>
        <p:nvGraphicFramePr>
          <p:cNvPr id="4" name="Object 10"/>
          <p:cNvGraphicFramePr>
            <a:graphicFrameLocks noChangeAspect="1"/>
          </p:cNvGraphicFramePr>
          <p:nvPr/>
        </p:nvGraphicFramePr>
        <p:xfrm>
          <a:off x="623888" y="1577975"/>
          <a:ext cx="4329112" cy="555625"/>
        </p:xfrm>
        <a:graphic>
          <a:graphicData uri="http://schemas.openxmlformats.org/presentationml/2006/ole">
            <mc:AlternateContent xmlns:mc="http://schemas.openxmlformats.org/markup-compatibility/2006">
              <mc:Choice xmlns:v="urn:schemas-microsoft-com:vml" Requires="v">
                <p:oleObj spid="_x0000_s56321" name="Equation" r:id="rId1" imgW="69189600" imgH="8229600" progId="">
                  <p:embed/>
                </p:oleObj>
              </mc:Choice>
              <mc:Fallback>
                <p:oleObj name="Equation" r:id="rId1" imgW="69189600" imgH="8229600" progId="">
                  <p:embed/>
                  <p:pic>
                    <p:nvPicPr>
                      <p:cNvPr id="0" name="图片 56320"/>
                      <p:cNvPicPr>
                        <a:picLocks noChangeAspect="1"/>
                      </p:cNvPicPr>
                      <p:nvPr/>
                    </p:nvPicPr>
                    <p:blipFill>
                      <a:blip r:embed="rId2"/>
                      <a:stretch>
                        <a:fillRect/>
                      </a:stretch>
                    </p:blipFill>
                    <p:spPr>
                      <a:xfrm>
                        <a:off x="623888" y="1577975"/>
                        <a:ext cx="4329112" cy="555625"/>
                      </a:xfrm>
                      <a:prstGeom prst="rect">
                        <a:avLst/>
                      </a:prstGeom>
                      <a:noFill/>
                      <a:ln w="9525">
                        <a:noFill/>
                      </a:ln>
                    </p:spPr>
                  </p:pic>
                </p:oleObj>
              </mc:Fallback>
            </mc:AlternateContent>
          </a:graphicData>
        </a:graphic>
      </p:graphicFrame>
      <p:graphicFrame>
        <p:nvGraphicFramePr>
          <p:cNvPr id="5" name="Object 11"/>
          <p:cNvGraphicFramePr>
            <a:graphicFrameLocks noChangeAspect="1"/>
          </p:cNvGraphicFramePr>
          <p:nvPr/>
        </p:nvGraphicFramePr>
        <p:xfrm>
          <a:off x="5486400" y="1520825"/>
          <a:ext cx="2819400" cy="555625"/>
        </p:xfrm>
        <a:graphic>
          <a:graphicData uri="http://schemas.openxmlformats.org/presentationml/2006/ole">
            <mc:AlternateContent xmlns:mc="http://schemas.openxmlformats.org/markup-compatibility/2006">
              <mc:Choice xmlns:v="urn:schemas-microsoft-com:vml" Requires="v">
                <p:oleObj spid="_x0000_s56322" name="公式" r:id="rId3" imgW="36880800" imgH="7315200" progId="">
                  <p:embed/>
                </p:oleObj>
              </mc:Choice>
              <mc:Fallback>
                <p:oleObj name="公式" r:id="rId3" imgW="36880800" imgH="7315200" progId="">
                  <p:embed/>
                  <p:pic>
                    <p:nvPicPr>
                      <p:cNvPr id="0" name="图片 56321"/>
                      <p:cNvPicPr>
                        <a:picLocks noChangeAspect="1"/>
                      </p:cNvPicPr>
                      <p:nvPr/>
                    </p:nvPicPr>
                    <p:blipFill>
                      <a:blip r:embed="rId4"/>
                      <a:stretch>
                        <a:fillRect/>
                      </a:stretch>
                    </p:blipFill>
                    <p:spPr>
                      <a:xfrm>
                        <a:off x="5486400" y="1520825"/>
                        <a:ext cx="2819400" cy="555625"/>
                      </a:xfrm>
                      <a:prstGeom prst="rect">
                        <a:avLst/>
                      </a:prstGeom>
                      <a:noFill/>
                      <a:ln w="9525">
                        <a:noFill/>
                      </a:ln>
                    </p:spPr>
                  </p:pic>
                </p:oleObj>
              </mc:Fallback>
            </mc:AlternateContent>
          </a:graphicData>
        </a:graphic>
      </p:graphicFrame>
      <p:graphicFrame>
        <p:nvGraphicFramePr>
          <p:cNvPr id="148485" name="Object 5"/>
          <p:cNvGraphicFramePr>
            <a:graphicFrameLocks noChangeAspect="1"/>
          </p:cNvGraphicFramePr>
          <p:nvPr/>
        </p:nvGraphicFramePr>
        <p:xfrm>
          <a:off x="685800" y="2295525"/>
          <a:ext cx="4213225" cy="523875"/>
        </p:xfrm>
        <a:graphic>
          <a:graphicData uri="http://schemas.openxmlformats.org/presentationml/2006/ole">
            <mc:AlternateContent xmlns:mc="http://schemas.openxmlformats.org/markup-compatibility/2006">
              <mc:Choice xmlns:v="urn:schemas-microsoft-com:vml" Requires="v">
                <p:oleObj spid="_x0000_s56323" name="Equation" r:id="rId5" imgW="58521600" imgH="7315200" progId="">
                  <p:embed/>
                </p:oleObj>
              </mc:Choice>
              <mc:Fallback>
                <p:oleObj name="Equation" r:id="rId5" imgW="58521600" imgH="7315200" progId="">
                  <p:embed/>
                  <p:pic>
                    <p:nvPicPr>
                      <p:cNvPr id="0" name="图片 56322"/>
                      <p:cNvPicPr>
                        <a:picLocks noChangeAspect="1"/>
                      </p:cNvPicPr>
                      <p:nvPr/>
                    </p:nvPicPr>
                    <p:blipFill>
                      <a:blip r:embed="rId6"/>
                      <a:stretch>
                        <a:fillRect/>
                      </a:stretch>
                    </p:blipFill>
                    <p:spPr>
                      <a:xfrm>
                        <a:off x="685800" y="2295525"/>
                        <a:ext cx="4213225" cy="523875"/>
                      </a:xfrm>
                      <a:prstGeom prst="rect">
                        <a:avLst/>
                      </a:prstGeom>
                      <a:noFill/>
                      <a:ln w="9525">
                        <a:noFill/>
                      </a:ln>
                    </p:spPr>
                  </p:pic>
                </p:oleObj>
              </mc:Fallback>
            </mc:AlternateContent>
          </a:graphicData>
        </a:graphic>
      </p:graphicFrame>
      <p:graphicFrame>
        <p:nvGraphicFramePr>
          <p:cNvPr id="148486" name="Object 6"/>
          <p:cNvGraphicFramePr>
            <a:graphicFrameLocks noChangeAspect="1"/>
          </p:cNvGraphicFramePr>
          <p:nvPr/>
        </p:nvGraphicFramePr>
        <p:xfrm>
          <a:off x="5715000" y="2295525"/>
          <a:ext cx="2209800" cy="468313"/>
        </p:xfrm>
        <a:graphic>
          <a:graphicData uri="http://schemas.openxmlformats.org/presentationml/2006/ole">
            <mc:AlternateContent xmlns:mc="http://schemas.openxmlformats.org/markup-compatibility/2006">
              <mc:Choice xmlns:v="urn:schemas-microsoft-com:vml" Requires="v">
                <p:oleObj spid="_x0000_s56324" name="公式" r:id="rId7" imgW="28651200" imgH="6096000" progId="">
                  <p:embed/>
                </p:oleObj>
              </mc:Choice>
              <mc:Fallback>
                <p:oleObj name="公式" r:id="rId7" imgW="28651200" imgH="6096000" progId="">
                  <p:embed/>
                  <p:pic>
                    <p:nvPicPr>
                      <p:cNvPr id="0" name="图片 56323"/>
                      <p:cNvPicPr>
                        <a:picLocks noChangeAspect="1"/>
                      </p:cNvPicPr>
                      <p:nvPr/>
                    </p:nvPicPr>
                    <p:blipFill>
                      <a:blip r:embed="rId8"/>
                      <a:stretch>
                        <a:fillRect/>
                      </a:stretch>
                    </p:blipFill>
                    <p:spPr>
                      <a:xfrm>
                        <a:off x="5715000" y="2295525"/>
                        <a:ext cx="2209800" cy="468313"/>
                      </a:xfrm>
                      <a:prstGeom prst="rect">
                        <a:avLst/>
                      </a:prstGeom>
                      <a:noFill/>
                      <a:ln w="9525">
                        <a:noFill/>
                      </a:ln>
                    </p:spPr>
                  </p:pic>
                </p:oleObj>
              </mc:Fallback>
            </mc:AlternateContent>
          </a:graphicData>
        </a:graphic>
      </p:graphicFrame>
      <p:graphicFrame>
        <p:nvGraphicFramePr>
          <p:cNvPr id="8" name="Object 2"/>
          <p:cNvGraphicFramePr>
            <a:graphicFrameLocks noChangeAspect="1"/>
          </p:cNvGraphicFramePr>
          <p:nvPr/>
        </p:nvGraphicFramePr>
        <p:xfrm>
          <a:off x="1143000" y="2971800"/>
          <a:ext cx="1905000" cy="498625"/>
        </p:xfrm>
        <a:graphic>
          <a:graphicData uri="http://schemas.openxmlformats.org/presentationml/2006/ole">
            <mc:AlternateContent xmlns:mc="http://schemas.openxmlformats.org/markup-compatibility/2006">
              <mc:Choice xmlns:v="urn:schemas-microsoft-com:vml" Requires="v">
                <p:oleObj spid="_x0000_s56325" name="公式" r:id="rId9" imgW="15544800" imgH="4267200" progId="">
                  <p:embed/>
                </p:oleObj>
              </mc:Choice>
              <mc:Fallback>
                <p:oleObj name="公式" r:id="rId9" imgW="15544800" imgH="4267200" progId="">
                  <p:embed/>
                  <p:pic>
                    <p:nvPicPr>
                      <p:cNvPr id="0" name="图片 56324"/>
                      <p:cNvPicPr>
                        <a:picLocks noChangeAspect="1"/>
                      </p:cNvPicPr>
                      <p:nvPr/>
                    </p:nvPicPr>
                    <p:blipFill>
                      <a:blip r:embed="rId10"/>
                      <a:stretch>
                        <a:fillRect/>
                      </a:stretch>
                    </p:blipFill>
                    <p:spPr>
                      <a:xfrm>
                        <a:off x="1143000" y="2971800"/>
                        <a:ext cx="1905000" cy="498625"/>
                      </a:xfrm>
                      <a:prstGeom prst="rect">
                        <a:avLst/>
                      </a:prstGeom>
                      <a:noFill/>
                      <a:ln w="9525">
                        <a:noFill/>
                      </a:ln>
                    </p:spPr>
                  </p:pic>
                </p:oleObj>
              </mc:Fallback>
            </mc:AlternateContent>
          </a:graphicData>
        </a:graphic>
      </p:graphicFrame>
      <p:grpSp>
        <p:nvGrpSpPr>
          <p:cNvPr id="9" name="Group 6"/>
          <p:cNvGrpSpPr/>
          <p:nvPr/>
        </p:nvGrpSpPr>
        <p:grpSpPr bwMode="auto">
          <a:xfrm>
            <a:off x="762000" y="3508375"/>
            <a:ext cx="5257800" cy="987425"/>
            <a:chOff x="384" y="1136"/>
            <a:chExt cx="3312" cy="622"/>
          </a:xfrm>
        </p:grpSpPr>
        <p:graphicFrame>
          <p:nvGraphicFramePr>
            <p:cNvPr id="10" name="Object 7"/>
            <p:cNvGraphicFramePr>
              <a:graphicFrameLocks noChangeAspect="1"/>
            </p:cNvGraphicFramePr>
            <p:nvPr/>
          </p:nvGraphicFramePr>
          <p:xfrm>
            <a:off x="384" y="1136"/>
            <a:ext cx="2208" cy="622"/>
          </p:xfrm>
          <a:graphic>
            <a:graphicData uri="http://schemas.openxmlformats.org/presentationml/2006/ole">
              <mc:AlternateContent xmlns:mc="http://schemas.openxmlformats.org/markup-compatibility/2006">
                <mc:Choice xmlns:v="urn:schemas-microsoft-com:vml" Requires="v">
                  <p:oleObj spid="_x0000_s56326" name="Equation" r:id="rId11" imgW="61569600" imgH="17373600" progId="">
                    <p:embed/>
                  </p:oleObj>
                </mc:Choice>
                <mc:Fallback>
                  <p:oleObj name="Equation" r:id="rId11" imgW="61569600" imgH="17373600" progId="">
                    <p:embed/>
                    <p:pic>
                      <p:nvPicPr>
                        <p:cNvPr id="0" name="图片 56325"/>
                        <p:cNvPicPr>
                          <a:picLocks noChangeAspect="1"/>
                        </p:cNvPicPr>
                        <p:nvPr/>
                      </p:nvPicPr>
                      <p:blipFill>
                        <a:blip r:embed="rId12"/>
                        <a:stretch>
                          <a:fillRect/>
                        </a:stretch>
                      </p:blipFill>
                      <p:spPr>
                        <a:xfrm>
                          <a:off x="384" y="1136"/>
                          <a:ext cx="2208" cy="622"/>
                        </a:xfrm>
                        <a:prstGeom prst="rect">
                          <a:avLst/>
                        </a:prstGeom>
                        <a:noFill/>
                        <a:ln w="9525">
                          <a:noFill/>
                        </a:ln>
                      </p:spPr>
                    </p:pic>
                  </p:oleObj>
                </mc:Fallback>
              </mc:AlternateContent>
            </a:graphicData>
          </a:graphic>
        </p:graphicFrame>
        <p:sp>
          <p:nvSpPr>
            <p:cNvPr id="11" name="Rectangle 8"/>
            <p:cNvSpPr>
              <a:spLocks noChangeArrowheads="1"/>
            </p:cNvSpPr>
            <p:nvPr/>
          </p:nvSpPr>
          <p:spPr bwMode="auto">
            <a:xfrm>
              <a:off x="2784" y="1296"/>
              <a:ext cx="912"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CC0000"/>
                  </a:solidFill>
                  <a:latin typeface="黑体" panose="02010609060101010101" pitchFamily="49" charset="-122"/>
                  <a:ea typeface="黑体" panose="02010609060101010101" pitchFamily="49" charset="-122"/>
                </a:rPr>
                <a:t>量子数</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12" name="Group 13"/>
          <p:cNvGrpSpPr/>
          <p:nvPr/>
        </p:nvGrpSpPr>
        <p:grpSpPr bwMode="auto">
          <a:xfrm>
            <a:off x="6172200" y="3352800"/>
            <a:ext cx="2438400" cy="2514600"/>
            <a:chOff x="3840" y="432"/>
            <a:chExt cx="1728" cy="1728"/>
          </a:xfrm>
        </p:grpSpPr>
        <p:sp>
          <p:nvSpPr>
            <p:cNvPr id="13" name="Rectangle 14"/>
            <p:cNvSpPr>
              <a:spLocks noChangeArrowheads="1"/>
            </p:cNvSpPr>
            <p:nvPr/>
          </p:nvSpPr>
          <p:spPr bwMode="auto">
            <a:xfrm>
              <a:off x="3840" y="432"/>
              <a:ext cx="1728" cy="172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4" name="Line 15"/>
            <p:cNvSpPr>
              <a:spLocks noChangeShapeType="1"/>
            </p:cNvSpPr>
            <p:nvPr/>
          </p:nvSpPr>
          <p:spPr bwMode="auto">
            <a:xfrm>
              <a:off x="3936" y="1817"/>
              <a:ext cx="1584" cy="7"/>
            </a:xfrm>
            <a:prstGeom prst="line">
              <a:avLst/>
            </a:prstGeom>
            <a:noFill/>
            <a:ln w="19050">
              <a:solidFill>
                <a:schemeClr val="tx1"/>
              </a:solidFill>
              <a:round/>
              <a:tailEnd type="triangle" w="sm" len="lg"/>
            </a:ln>
            <a:effectLst/>
          </p:spPr>
          <p:txBody>
            <a:bodyPr wrap="none" anchor="ctr"/>
            <a:lstStyle/>
            <a:p>
              <a:endParaRPr lang="zh-CN" altLang="en-US"/>
            </a:p>
          </p:txBody>
        </p:sp>
        <p:sp>
          <p:nvSpPr>
            <p:cNvPr id="15" name="Line 16"/>
            <p:cNvSpPr>
              <a:spLocks noChangeShapeType="1"/>
            </p:cNvSpPr>
            <p:nvPr/>
          </p:nvSpPr>
          <p:spPr bwMode="auto">
            <a:xfrm flipV="1">
              <a:off x="4237" y="528"/>
              <a:ext cx="0" cy="1289"/>
            </a:xfrm>
            <a:prstGeom prst="line">
              <a:avLst/>
            </a:prstGeom>
            <a:noFill/>
            <a:ln w="19050">
              <a:solidFill>
                <a:schemeClr val="tx1"/>
              </a:solidFill>
              <a:prstDash val="dash"/>
              <a:round/>
              <a:tailEnd type="triangle" w="sm" len="lg"/>
            </a:ln>
            <a:effectLst/>
          </p:spPr>
          <p:txBody>
            <a:bodyPr wrap="none" anchor="ctr"/>
            <a:lstStyle/>
            <a:p>
              <a:endParaRPr lang="zh-CN" altLang="en-US"/>
            </a:p>
          </p:txBody>
        </p:sp>
        <p:sp>
          <p:nvSpPr>
            <p:cNvPr id="16" name="Line 17"/>
            <p:cNvSpPr>
              <a:spLocks noChangeShapeType="1"/>
            </p:cNvSpPr>
            <p:nvPr/>
          </p:nvSpPr>
          <p:spPr bwMode="auto">
            <a:xfrm flipV="1">
              <a:off x="4237" y="1027"/>
              <a:ext cx="0" cy="790"/>
            </a:xfrm>
            <a:prstGeom prst="line">
              <a:avLst/>
            </a:prstGeom>
            <a:noFill/>
            <a:ln w="19050">
              <a:solidFill>
                <a:schemeClr val="tx1"/>
              </a:solidFill>
              <a:round/>
            </a:ln>
            <a:effectLst/>
          </p:spPr>
          <p:txBody>
            <a:bodyPr wrap="none" anchor="ctr"/>
            <a:lstStyle/>
            <a:p>
              <a:endParaRPr lang="zh-CN" altLang="en-US"/>
            </a:p>
          </p:txBody>
        </p:sp>
        <p:sp>
          <p:nvSpPr>
            <p:cNvPr id="17" name="Line 18"/>
            <p:cNvSpPr>
              <a:spLocks noChangeShapeType="1"/>
            </p:cNvSpPr>
            <p:nvPr/>
          </p:nvSpPr>
          <p:spPr bwMode="auto">
            <a:xfrm flipV="1">
              <a:off x="5031" y="528"/>
              <a:ext cx="0" cy="1289"/>
            </a:xfrm>
            <a:prstGeom prst="line">
              <a:avLst/>
            </a:prstGeom>
            <a:noFill/>
            <a:ln w="19050">
              <a:solidFill>
                <a:srgbClr val="FF0000"/>
              </a:solidFill>
              <a:prstDash val="dash"/>
              <a:round/>
              <a:tailEnd type="triangle" w="sm" len="lg"/>
            </a:ln>
            <a:effectLst/>
          </p:spPr>
          <p:txBody>
            <a:bodyPr wrap="none" anchor="ctr"/>
            <a:lstStyle/>
            <a:p>
              <a:endParaRPr lang="zh-CN" altLang="en-US"/>
            </a:p>
          </p:txBody>
        </p:sp>
        <p:sp>
          <p:nvSpPr>
            <p:cNvPr id="18" name="Line 19"/>
            <p:cNvSpPr>
              <a:spLocks noChangeShapeType="1"/>
            </p:cNvSpPr>
            <p:nvPr/>
          </p:nvSpPr>
          <p:spPr bwMode="auto">
            <a:xfrm flipV="1">
              <a:off x="5031" y="1027"/>
              <a:ext cx="0" cy="790"/>
            </a:xfrm>
            <a:prstGeom prst="line">
              <a:avLst/>
            </a:prstGeom>
            <a:noFill/>
            <a:ln w="19050">
              <a:solidFill>
                <a:srgbClr val="FF0000"/>
              </a:solidFill>
              <a:round/>
            </a:ln>
            <a:effectLst/>
          </p:spPr>
          <p:txBody>
            <a:bodyPr wrap="none" anchor="ctr"/>
            <a:lstStyle/>
            <a:p>
              <a:endParaRPr lang="zh-CN" altLang="en-US"/>
            </a:p>
          </p:txBody>
        </p:sp>
        <p:graphicFrame>
          <p:nvGraphicFramePr>
            <p:cNvPr id="19" name="Object 20"/>
            <p:cNvGraphicFramePr>
              <a:graphicFrameLocks noChangeAspect="1"/>
            </p:cNvGraphicFramePr>
            <p:nvPr/>
          </p:nvGraphicFramePr>
          <p:xfrm>
            <a:off x="4766" y="611"/>
            <a:ext cx="243" cy="164"/>
          </p:xfrm>
          <a:graphic>
            <a:graphicData uri="http://schemas.openxmlformats.org/presentationml/2006/ole">
              <mc:AlternateContent xmlns:mc="http://schemas.openxmlformats.org/markup-compatibility/2006">
                <mc:Choice xmlns:v="urn:schemas-microsoft-com:vml" Requires="v">
                  <p:oleObj spid="_x0000_s56327" name="公式" r:id="rId13" imgW="5486400" imgH="3962400" progId="">
                    <p:embed/>
                  </p:oleObj>
                </mc:Choice>
                <mc:Fallback>
                  <p:oleObj name="公式" r:id="rId13" imgW="5486400" imgH="3962400" progId="">
                    <p:embed/>
                    <p:pic>
                      <p:nvPicPr>
                        <p:cNvPr id="0" name="图片 56326"/>
                        <p:cNvPicPr>
                          <a:picLocks noChangeAspect="1"/>
                        </p:cNvPicPr>
                        <p:nvPr/>
                      </p:nvPicPr>
                      <p:blipFill>
                        <a:blip r:embed="rId14"/>
                        <a:stretch>
                          <a:fillRect/>
                        </a:stretch>
                      </p:blipFill>
                      <p:spPr>
                        <a:xfrm>
                          <a:off x="4766" y="611"/>
                          <a:ext cx="243" cy="164"/>
                        </a:xfrm>
                        <a:prstGeom prst="rect">
                          <a:avLst/>
                        </a:prstGeom>
                        <a:noFill/>
                        <a:ln w="9525">
                          <a:noFill/>
                        </a:ln>
                      </p:spPr>
                    </p:pic>
                  </p:oleObj>
                </mc:Fallback>
              </mc:AlternateContent>
            </a:graphicData>
          </a:graphic>
        </p:graphicFrame>
        <p:graphicFrame>
          <p:nvGraphicFramePr>
            <p:cNvPr id="20" name="Object 21"/>
            <p:cNvGraphicFramePr>
              <a:graphicFrameLocks noChangeAspect="1"/>
            </p:cNvGraphicFramePr>
            <p:nvPr/>
          </p:nvGraphicFramePr>
          <p:xfrm>
            <a:off x="3972" y="611"/>
            <a:ext cx="243" cy="164"/>
          </p:xfrm>
          <a:graphic>
            <a:graphicData uri="http://schemas.openxmlformats.org/presentationml/2006/ole">
              <mc:AlternateContent xmlns:mc="http://schemas.openxmlformats.org/markup-compatibility/2006">
                <mc:Choice xmlns:v="urn:schemas-microsoft-com:vml" Requires="v">
                  <p:oleObj spid="_x0000_s56328" name="公式" r:id="rId15" imgW="5486400" imgH="3962400" progId="">
                    <p:embed/>
                  </p:oleObj>
                </mc:Choice>
                <mc:Fallback>
                  <p:oleObj name="公式" r:id="rId15" imgW="5486400" imgH="3962400" progId="">
                    <p:embed/>
                    <p:pic>
                      <p:nvPicPr>
                        <p:cNvPr id="0" name="图片 56327"/>
                        <p:cNvPicPr>
                          <a:picLocks noChangeAspect="1"/>
                        </p:cNvPicPr>
                        <p:nvPr/>
                      </p:nvPicPr>
                      <p:blipFill>
                        <a:blip r:embed="rId14"/>
                        <a:stretch>
                          <a:fillRect/>
                        </a:stretch>
                      </p:blipFill>
                      <p:spPr>
                        <a:xfrm>
                          <a:off x="3972" y="611"/>
                          <a:ext cx="243" cy="164"/>
                        </a:xfrm>
                        <a:prstGeom prst="rect">
                          <a:avLst/>
                        </a:prstGeom>
                        <a:noFill/>
                        <a:ln w="9525">
                          <a:noFill/>
                        </a:ln>
                      </p:spPr>
                    </p:pic>
                  </p:oleObj>
                </mc:Fallback>
              </mc:AlternateContent>
            </a:graphicData>
          </a:graphic>
        </p:graphicFrame>
        <p:graphicFrame>
          <p:nvGraphicFramePr>
            <p:cNvPr id="21" name="Object 22"/>
            <p:cNvGraphicFramePr>
              <a:graphicFrameLocks noChangeAspect="1"/>
            </p:cNvGraphicFramePr>
            <p:nvPr/>
          </p:nvGraphicFramePr>
          <p:xfrm>
            <a:off x="4275" y="523"/>
            <a:ext cx="343" cy="389"/>
          </p:xfrm>
          <a:graphic>
            <a:graphicData uri="http://schemas.openxmlformats.org/presentationml/2006/ole">
              <mc:AlternateContent xmlns:mc="http://schemas.openxmlformats.org/markup-compatibility/2006">
                <mc:Choice xmlns:v="urn:schemas-microsoft-com:vml" Requires="v">
                  <p:oleObj spid="_x0000_s56329" name="Equation" r:id="rId16" imgW="7315200" imgH="8839200" progId="">
                    <p:embed/>
                  </p:oleObj>
                </mc:Choice>
                <mc:Fallback>
                  <p:oleObj name="Equation" r:id="rId16" imgW="7315200" imgH="8839200" progId="">
                    <p:embed/>
                    <p:pic>
                      <p:nvPicPr>
                        <p:cNvPr id="0" name="图片 56328"/>
                        <p:cNvPicPr>
                          <a:picLocks noChangeAspect="1"/>
                        </p:cNvPicPr>
                        <p:nvPr/>
                      </p:nvPicPr>
                      <p:blipFill>
                        <a:blip r:embed="rId17"/>
                        <a:stretch>
                          <a:fillRect/>
                        </a:stretch>
                      </p:blipFill>
                      <p:spPr>
                        <a:xfrm>
                          <a:off x="4275" y="523"/>
                          <a:ext cx="343" cy="389"/>
                        </a:xfrm>
                        <a:prstGeom prst="rect">
                          <a:avLst/>
                        </a:prstGeom>
                        <a:noFill/>
                        <a:ln w="9525">
                          <a:noFill/>
                        </a:ln>
                      </p:spPr>
                    </p:pic>
                  </p:oleObj>
                </mc:Fallback>
              </mc:AlternateContent>
            </a:graphicData>
          </a:graphic>
        </p:graphicFrame>
        <p:graphicFrame>
          <p:nvGraphicFramePr>
            <p:cNvPr id="22" name="Object 23"/>
            <p:cNvGraphicFramePr>
              <a:graphicFrameLocks noChangeAspect="1"/>
            </p:cNvGraphicFramePr>
            <p:nvPr/>
          </p:nvGraphicFramePr>
          <p:xfrm>
            <a:off x="4944" y="1872"/>
            <a:ext cx="187" cy="191"/>
          </p:xfrm>
          <a:graphic>
            <a:graphicData uri="http://schemas.openxmlformats.org/presentationml/2006/ole">
              <mc:AlternateContent xmlns:mc="http://schemas.openxmlformats.org/markup-compatibility/2006">
                <mc:Choice xmlns:v="urn:schemas-microsoft-com:vml" Requires="v">
                  <p:oleObj spid="_x0000_s56330" name="公式" r:id="rId18" imgW="4267200" imgH="4572000" progId="">
                    <p:embed/>
                  </p:oleObj>
                </mc:Choice>
                <mc:Fallback>
                  <p:oleObj name="公式" r:id="rId18" imgW="4267200" imgH="4572000" progId="">
                    <p:embed/>
                    <p:pic>
                      <p:nvPicPr>
                        <p:cNvPr id="0" name="图片 56329"/>
                        <p:cNvPicPr>
                          <a:picLocks noChangeAspect="1"/>
                        </p:cNvPicPr>
                        <p:nvPr/>
                      </p:nvPicPr>
                      <p:blipFill>
                        <a:blip r:embed="rId19"/>
                        <a:stretch>
                          <a:fillRect/>
                        </a:stretch>
                      </p:blipFill>
                      <p:spPr>
                        <a:xfrm>
                          <a:off x="4944" y="1872"/>
                          <a:ext cx="187" cy="191"/>
                        </a:xfrm>
                        <a:prstGeom prst="rect">
                          <a:avLst/>
                        </a:prstGeom>
                        <a:noFill/>
                        <a:ln w="9525">
                          <a:noFill/>
                        </a:ln>
                      </p:spPr>
                    </p:pic>
                  </p:oleObj>
                </mc:Fallback>
              </mc:AlternateContent>
            </a:graphicData>
          </a:graphic>
        </p:graphicFrame>
        <p:sp>
          <p:nvSpPr>
            <p:cNvPr id="23" name="Line 24"/>
            <p:cNvSpPr>
              <a:spLocks noChangeShapeType="1"/>
            </p:cNvSpPr>
            <p:nvPr/>
          </p:nvSpPr>
          <p:spPr bwMode="auto">
            <a:xfrm>
              <a:off x="4224" y="1824"/>
              <a:ext cx="816" cy="0"/>
            </a:xfrm>
            <a:prstGeom prst="line">
              <a:avLst/>
            </a:prstGeom>
            <a:noFill/>
            <a:ln w="28575">
              <a:solidFill>
                <a:srgbClr val="FF0000"/>
              </a:solidFill>
              <a:round/>
            </a:ln>
            <a:effectLst/>
          </p:spPr>
          <p:txBody>
            <a:bodyPr wrap="none" anchor="ctr"/>
            <a:lstStyle/>
            <a:p>
              <a:endParaRPr lang="zh-CN" altLang="en-US"/>
            </a:p>
          </p:txBody>
        </p:sp>
        <p:graphicFrame>
          <p:nvGraphicFramePr>
            <p:cNvPr id="24" name="Object 25"/>
            <p:cNvGraphicFramePr>
              <a:graphicFrameLocks noChangeAspect="1"/>
            </p:cNvGraphicFramePr>
            <p:nvPr/>
          </p:nvGraphicFramePr>
          <p:xfrm>
            <a:off x="5232" y="1872"/>
            <a:ext cx="224" cy="240"/>
          </p:xfrm>
          <a:graphic>
            <a:graphicData uri="http://schemas.openxmlformats.org/presentationml/2006/ole">
              <mc:AlternateContent xmlns:mc="http://schemas.openxmlformats.org/markup-compatibility/2006">
                <mc:Choice xmlns:v="urn:schemas-microsoft-com:vml" Requires="v">
                  <p:oleObj spid="_x0000_s56331" name="Equation" r:id="rId20" imgW="4267200" imgH="4572000" progId="">
                    <p:embed/>
                  </p:oleObj>
                </mc:Choice>
                <mc:Fallback>
                  <p:oleObj name="Equation" r:id="rId20" imgW="4267200" imgH="4572000" progId="">
                    <p:embed/>
                    <p:pic>
                      <p:nvPicPr>
                        <p:cNvPr id="0" name="图片 56330"/>
                        <p:cNvPicPr>
                          <a:picLocks noChangeAspect="1"/>
                        </p:cNvPicPr>
                        <p:nvPr/>
                      </p:nvPicPr>
                      <p:blipFill>
                        <a:blip r:embed="rId21"/>
                        <a:stretch>
                          <a:fillRect/>
                        </a:stretch>
                      </p:blipFill>
                      <p:spPr>
                        <a:xfrm>
                          <a:off x="5232" y="1872"/>
                          <a:ext cx="224" cy="240"/>
                        </a:xfrm>
                        <a:prstGeom prst="rect">
                          <a:avLst/>
                        </a:prstGeom>
                        <a:noFill/>
                        <a:ln w="9525">
                          <a:noFill/>
                        </a:ln>
                      </p:spPr>
                    </p:pic>
                  </p:oleObj>
                </mc:Fallback>
              </mc:AlternateContent>
            </a:graphicData>
          </a:graphic>
        </p:graphicFrame>
        <p:graphicFrame>
          <p:nvGraphicFramePr>
            <p:cNvPr id="25" name="Object 26"/>
            <p:cNvGraphicFramePr>
              <a:graphicFrameLocks noChangeAspect="1"/>
            </p:cNvGraphicFramePr>
            <p:nvPr/>
          </p:nvGraphicFramePr>
          <p:xfrm>
            <a:off x="4176" y="1872"/>
            <a:ext cx="177" cy="204"/>
          </p:xfrm>
          <a:graphic>
            <a:graphicData uri="http://schemas.openxmlformats.org/presentationml/2006/ole">
              <mc:AlternateContent xmlns:mc="http://schemas.openxmlformats.org/markup-compatibility/2006">
                <mc:Choice xmlns:v="urn:schemas-microsoft-com:vml" Requires="v">
                  <p:oleObj spid="_x0000_s56332" name="Equation" r:id="rId22" imgW="3962400" imgH="4572000" progId="">
                    <p:embed/>
                  </p:oleObj>
                </mc:Choice>
                <mc:Fallback>
                  <p:oleObj name="Equation" r:id="rId22" imgW="3962400" imgH="4572000" progId="">
                    <p:embed/>
                    <p:pic>
                      <p:nvPicPr>
                        <p:cNvPr id="0" name="图片 56331"/>
                        <p:cNvPicPr>
                          <a:picLocks noChangeAspect="1"/>
                        </p:cNvPicPr>
                        <p:nvPr/>
                      </p:nvPicPr>
                      <p:blipFill>
                        <a:blip r:embed="rId23"/>
                        <a:stretch>
                          <a:fillRect/>
                        </a:stretch>
                      </p:blipFill>
                      <p:spPr>
                        <a:xfrm>
                          <a:off x="4176" y="1872"/>
                          <a:ext cx="177" cy="204"/>
                        </a:xfrm>
                        <a:prstGeom prst="rect">
                          <a:avLst/>
                        </a:prstGeom>
                        <a:noFill/>
                        <a:ln w="9525">
                          <a:noFill/>
                        </a:ln>
                      </p:spPr>
                    </p:pic>
                  </p:oleObj>
                </mc:Fallback>
              </mc:AlternateContent>
            </a:graphicData>
          </a:graphic>
        </p:graphicFrame>
      </p:grpSp>
      <p:graphicFrame>
        <p:nvGraphicFramePr>
          <p:cNvPr id="148495" name="Object 15"/>
          <p:cNvGraphicFramePr>
            <a:graphicFrameLocks noChangeAspect="1"/>
          </p:cNvGraphicFramePr>
          <p:nvPr/>
        </p:nvGraphicFramePr>
        <p:xfrm>
          <a:off x="1295400" y="4343400"/>
          <a:ext cx="3276600" cy="985838"/>
        </p:xfrm>
        <a:graphic>
          <a:graphicData uri="http://schemas.openxmlformats.org/presentationml/2006/ole">
            <mc:AlternateContent xmlns:mc="http://schemas.openxmlformats.org/markup-compatibility/2006">
              <mc:Choice xmlns:v="urn:schemas-microsoft-com:vml" Requires="v">
                <p:oleObj spid="_x0000_s56333" name="Equation" r:id="rId24" imgW="42976800" imgH="14630400" progId="">
                  <p:embed/>
                </p:oleObj>
              </mc:Choice>
              <mc:Fallback>
                <p:oleObj name="Equation" r:id="rId24" imgW="42976800" imgH="14630400" progId="">
                  <p:embed/>
                  <p:pic>
                    <p:nvPicPr>
                      <p:cNvPr id="0" name="图片 56332"/>
                      <p:cNvPicPr>
                        <a:picLocks noChangeAspect="1"/>
                      </p:cNvPicPr>
                      <p:nvPr/>
                    </p:nvPicPr>
                    <p:blipFill>
                      <a:blip r:embed="rId25"/>
                      <a:stretch>
                        <a:fillRect/>
                      </a:stretch>
                    </p:blipFill>
                    <p:spPr>
                      <a:xfrm>
                        <a:off x="1295400" y="4343400"/>
                        <a:ext cx="3276600" cy="985838"/>
                      </a:xfrm>
                      <a:prstGeom prst="rect">
                        <a:avLst/>
                      </a:prstGeom>
                      <a:noFill/>
                      <a:ln w="9525">
                        <a:noFill/>
                      </a:ln>
                    </p:spPr>
                  </p:pic>
                </p:oleObj>
              </mc:Fallback>
            </mc:AlternateContent>
          </a:graphicData>
        </a:graphic>
      </p:graphicFrame>
      <p:grpSp>
        <p:nvGrpSpPr>
          <p:cNvPr id="27" name="Group 5"/>
          <p:cNvGrpSpPr/>
          <p:nvPr/>
        </p:nvGrpSpPr>
        <p:grpSpPr bwMode="auto">
          <a:xfrm>
            <a:off x="304800" y="5257799"/>
            <a:ext cx="5334000" cy="1447801"/>
            <a:chOff x="336" y="2400"/>
            <a:chExt cx="3360" cy="912"/>
          </a:xfrm>
        </p:grpSpPr>
        <p:sp>
          <p:nvSpPr>
            <p:cNvPr id="28" name="Text Box 6"/>
            <p:cNvSpPr txBox="1">
              <a:spLocks noChangeArrowheads="1"/>
            </p:cNvSpPr>
            <p:nvPr/>
          </p:nvSpPr>
          <p:spPr bwMode="auto">
            <a:xfrm>
              <a:off x="336" y="2400"/>
              <a:ext cx="3168" cy="330"/>
            </a:xfrm>
            <a:prstGeom prst="rect">
              <a:avLst/>
            </a:prstGeom>
            <a:noFill/>
            <a:ln w="9525">
              <a:noFill/>
              <a:miter lim="800000"/>
            </a:ln>
            <a:effectLst/>
          </p:spPr>
          <p:txBody>
            <a:bodyPr wrap="square">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4</a:t>
              </a:r>
              <a:r>
                <a:rPr lang="zh-CN" altLang="en-US" sz="2800" dirty="0">
                  <a:solidFill>
                    <a:srgbClr val="CC0000"/>
                  </a:solidFill>
                  <a:latin typeface="黑体" panose="02010609060101010101" pitchFamily="49" charset="-122"/>
                  <a:ea typeface="黑体" panose="02010609060101010101" pitchFamily="49" charset="-122"/>
                </a:rPr>
                <a:t>）归一化</a:t>
              </a:r>
              <a:r>
                <a:rPr lang="zh-CN" altLang="en-US" sz="2800" dirty="0">
                  <a:latin typeface="黑体" panose="02010609060101010101" pitchFamily="49" charset="-122"/>
                  <a:ea typeface="黑体" panose="02010609060101010101" pitchFamily="49" charset="-122"/>
                </a:rPr>
                <a:t>条件确定</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2800" i="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9" name="Object 7"/>
            <p:cNvGraphicFramePr>
              <a:graphicFrameLocks noChangeAspect="1"/>
            </p:cNvGraphicFramePr>
            <p:nvPr/>
          </p:nvGraphicFramePr>
          <p:xfrm>
            <a:off x="1104" y="2776"/>
            <a:ext cx="2592" cy="536"/>
          </p:xfrm>
          <a:graphic>
            <a:graphicData uri="http://schemas.openxmlformats.org/presentationml/2006/ole">
              <mc:AlternateContent xmlns:mc="http://schemas.openxmlformats.org/markup-compatibility/2006">
                <mc:Choice xmlns:v="urn:schemas-microsoft-com:vml" Requires="v">
                  <p:oleObj spid="_x0000_s56334" name="Equation" r:id="rId26" imgW="59740800" imgH="12192000" progId="">
                    <p:embed/>
                  </p:oleObj>
                </mc:Choice>
                <mc:Fallback>
                  <p:oleObj name="Equation" r:id="rId26" imgW="59740800" imgH="12192000" progId="">
                    <p:embed/>
                    <p:pic>
                      <p:nvPicPr>
                        <p:cNvPr id="0" name="图片 56333"/>
                        <p:cNvPicPr>
                          <a:picLocks noChangeAspect="1"/>
                        </p:cNvPicPr>
                        <p:nvPr/>
                      </p:nvPicPr>
                      <p:blipFill>
                        <a:blip r:embed="rId27"/>
                        <a:stretch>
                          <a:fillRect/>
                        </a:stretch>
                      </p:blipFill>
                      <p:spPr>
                        <a:xfrm>
                          <a:off x="1104" y="2776"/>
                          <a:ext cx="2592" cy="536"/>
                        </a:xfrm>
                        <a:prstGeom prst="rect">
                          <a:avLst/>
                        </a:prstGeom>
                        <a:noFill/>
                        <a:ln w="9525">
                          <a:noFill/>
                        </a:ln>
                      </p:spPr>
                    </p:pic>
                  </p:oleObj>
                </mc:Fallback>
              </mc:AlternateContent>
            </a:graphicData>
          </a:graphic>
        </p:graphicFrame>
      </p:grpSp>
      <p:sp>
        <p:nvSpPr>
          <p:cNvPr id="30" name="Text Box 2"/>
          <p:cNvSpPr txBox="1">
            <a:spLocks noChangeArrowheads="1"/>
          </p:cNvSpPr>
          <p:nvPr/>
        </p:nvSpPr>
        <p:spPr bwMode="auto">
          <a:xfrm>
            <a:off x="443344" y="185740"/>
            <a:ext cx="4870901"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B05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三 一维无限深势阱问题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8485"/>
                                        </p:tgtEl>
                                        <p:attrNameLst>
                                          <p:attrName>style.visibility</p:attrName>
                                        </p:attrNameLst>
                                      </p:cBhvr>
                                      <p:to>
                                        <p:strVal val="visible"/>
                                      </p:to>
                                    </p:set>
                                    <p:anim calcmode="lin" valueType="num">
                                      <p:cBhvr additive="base">
                                        <p:cTn id="22" dur="500" fill="hold"/>
                                        <p:tgtEl>
                                          <p:spTgt spid="148485"/>
                                        </p:tgtEl>
                                        <p:attrNameLst>
                                          <p:attrName>ppt_x</p:attrName>
                                        </p:attrNameLst>
                                      </p:cBhvr>
                                      <p:tavLst>
                                        <p:tav tm="0">
                                          <p:val>
                                            <p:strVal val="#ppt_x"/>
                                          </p:val>
                                        </p:tav>
                                        <p:tav tm="100000">
                                          <p:val>
                                            <p:strVal val="#ppt_x"/>
                                          </p:val>
                                        </p:tav>
                                      </p:tavLst>
                                    </p:anim>
                                    <p:anim calcmode="lin" valueType="num">
                                      <p:cBhvr additive="base">
                                        <p:cTn id="23" dur="500" fill="hold"/>
                                        <p:tgtEl>
                                          <p:spTgt spid="14848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8486"/>
                                        </p:tgtEl>
                                        <p:attrNameLst>
                                          <p:attrName>style.visibility</p:attrName>
                                        </p:attrNameLst>
                                      </p:cBhvr>
                                      <p:to>
                                        <p:strVal val="visible"/>
                                      </p:to>
                                    </p:set>
                                    <p:anim calcmode="lin" valueType="num">
                                      <p:cBhvr additive="base">
                                        <p:cTn id="26" dur="500" fill="hold"/>
                                        <p:tgtEl>
                                          <p:spTgt spid="148486"/>
                                        </p:tgtEl>
                                        <p:attrNameLst>
                                          <p:attrName>ppt_x</p:attrName>
                                        </p:attrNameLst>
                                      </p:cBhvr>
                                      <p:tavLst>
                                        <p:tav tm="0">
                                          <p:val>
                                            <p:strVal val="#ppt_x"/>
                                          </p:val>
                                        </p:tav>
                                        <p:tav tm="100000">
                                          <p:val>
                                            <p:strVal val="#ppt_x"/>
                                          </p:val>
                                        </p:tav>
                                      </p:tavLst>
                                    </p:anim>
                                    <p:anim calcmode="lin" valueType="num">
                                      <p:cBhvr additive="base">
                                        <p:cTn id="27" dur="500" fill="hold"/>
                                        <p:tgtEl>
                                          <p:spTgt spid="14848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48495"/>
                                        </p:tgtEl>
                                        <p:attrNameLst>
                                          <p:attrName>style.visibility</p:attrName>
                                        </p:attrNameLst>
                                      </p:cBhvr>
                                      <p:to>
                                        <p:strVal val="visible"/>
                                      </p:to>
                                    </p:set>
                                    <p:animEffect transition="in" filter="blinds(horizontal)">
                                      <p:cBhvr>
                                        <p:cTn id="42" dur="500"/>
                                        <p:tgtEl>
                                          <p:spTgt spid="14849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52" name="Object 16"/>
          <p:cNvGraphicFramePr>
            <a:graphicFrameLocks noChangeAspect="1"/>
          </p:cNvGraphicFramePr>
          <p:nvPr/>
        </p:nvGraphicFramePr>
        <p:xfrm>
          <a:off x="1377157" y="824567"/>
          <a:ext cx="3494088" cy="969963"/>
        </p:xfrm>
        <a:graphic>
          <a:graphicData uri="http://schemas.openxmlformats.org/presentationml/2006/ole">
            <mc:AlternateContent xmlns:mc="http://schemas.openxmlformats.org/markup-compatibility/2006">
              <mc:Choice xmlns:v="urn:schemas-microsoft-com:vml" Requires="v">
                <p:oleObj spid="_x0000_s57345" name="Equation" r:id="rId1" imgW="49987200" imgH="14630400" progId="">
                  <p:embed/>
                </p:oleObj>
              </mc:Choice>
              <mc:Fallback>
                <p:oleObj name="Equation" r:id="rId1" imgW="49987200" imgH="14630400" progId="">
                  <p:embed/>
                  <p:pic>
                    <p:nvPicPr>
                      <p:cNvPr id="0" name="图片 57344"/>
                      <p:cNvPicPr>
                        <a:picLocks noChangeAspect="1"/>
                      </p:cNvPicPr>
                      <p:nvPr/>
                    </p:nvPicPr>
                    <p:blipFill>
                      <a:blip r:embed="rId2"/>
                      <a:stretch>
                        <a:fillRect/>
                      </a:stretch>
                    </p:blipFill>
                    <p:spPr>
                      <a:xfrm>
                        <a:off x="1377157" y="824567"/>
                        <a:ext cx="3494088" cy="969963"/>
                      </a:xfrm>
                      <a:prstGeom prst="rect">
                        <a:avLst/>
                      </a:prstGeom>
                      <a:noFill/>
                      <a:ln w="9525">
                        <a:noFill/>
                      </a:ln>
                    </p:spPr>
                  </p:pic>
                </p:oleObj>
              </mc:Fallback>
            </mc:AlternateContent>
          </a:graphicData>
        </a:graphic>
      </p:graphicFrame>
      <p:graphicFrame>
        <p:nvGraphicFramePr>
          <p:cNvPr id="65553" name="Object 17"/>
          <p:cNvGraphicFramePr>
            <a:graphicFrameLocks noChangeAspect="1"/>
          </p:cNvGraphicFramePr>
          <p:nvPr/>
        </p:nvGraphicFramePr>
        <p:xfrm>
          <a:off x="1524000" y="1818482"/>
          <a:ext cx="5818188" cy="1065212"/>
        </p:xfrm>
        <a:graphic>
          <a:graphicData uri="http://schemas.openxmlformats.org/presentationml/2006/ole">
            <mc:AlternateContent xmlns:mc="http://schemas.openxmlformats.org/markup-compatibility/2006">
              <mc:Choice xmlns:v="urn:schemas-microsoft-com:vml" Requires="v">
                <p:oleObj spid="_x0000_s57346" name="Equation" r:id="rId3" imgW="96012000" imgH="18288000" progId="">
                  <p:embed/>
                </p:oleObj>
              </mc:Choice>
              <mc:Fallback>
                <p:oleObj name="Equation" r:id="rId3" imgW="96012000" imgH="18288000" progId="">
                  <p:embed/>
                  <p:pic>
                    <p:nvPicPr>
                      <p:cNvPr id="0" name="图片 57345"/>
                      <p:cNvPicPr>
                        <a:picLocks noChangeAspect="1"/>
                      </p:cNvPicPr>
                      <p:nvPr/>
                    </p:nvPicPr>
                    <p:blipFill>
                      <a:blip r:embed="rId4"/>
                      <a:stretch>
                        <a:fillRect/>
                      </a:stretch>
                    </p:blipFill>
                    <p:spPr>
                      <a:xfrm>
                        <a:off x="1524000" y="1818482"/>
                        <a:ext cx="5818188" cy="1065212"/>
                      </a:xfrm>
                      <a:prstGeom prst="rect">
                        <a:avLst/>
                      </a:prstGeom>
                      <a:noFill/>
                      <a:ln w="9525">
                        <a:noFill/>
                      </a:ln>
                    </p:spPr>
                  </p:pic>
                </p:oleObj>
              </mc:Fallback>
            </mc:AlternateContent>
          </a:graphicData>
        </a:graphic>
      </p:graphicFrame>
      <p:graphicFrame>
        <p:nvGraphicFramePr>
          <p:cNvPr id="65554" name="Object 18"/>
          <p:cNvGraphicFramePr>
            <a:graphicFrameLocks noChangeAspect="1"/>
          </p:cNvGraphicFramePr>
          <p:nvPr/>
        </p:nvGraphicFramePr>
        <p:xfrm>
          <a:off x="6019800" y="770515"/>
          <a:ext cx="1219200" cy="985838"/>
        </p:xfrm>
        <a:graphic>
          <a:graphicData uri="http://schemas.openxmlformats.org/presentationml/2006/ole">
            <mc:AlternateContent xmlns:mc="http://schemas.openxmlformats.org/markup-compatibility/2006">
              <mc:Choice xmlns:v="urn:schemas-microsoft-com:vml" Requires="v">
                <p:oleObj spid="_x0000_s57347" name="Equation" r:id="rId5" imgW="19507200" imgH="15849600" progId="">
                  <p:embed/>
                </p:oleObj>
              </mc:Choice>
              <mc:Fallback>
                <p:oleObj name="Equation" r:id="rId5" imgW="19507200" imgH="15849600" progId="">
                  <p:embed/>
                  <p:pic>
                    <p:nvPicPr>
                      <p:cNvPr id="0" name="图片 57346"/>
                      <p:cNvPicPr>
                        <a:picLocks noChangeAspect="1"/>
                      </p:cNvPicPr>
                      <p:nvPr/>
                    </p:nvPicPr>
                    <p:blipFill>
                      <a:blip r:embed="rId6"/>
                      <a:stretch>
                        <a:fillRect/>
                      </a:stretch>
                    </p:blipFill>
                    <p:spPr>
                      <a:xfrm>
                        <a:off x="6019800" y="770515"/>
                        <a:ext cx="1219200" cy="985838"/>
                      </a:xfrm>
                      <a:prstGeom prst="rect">
                        <a:avLst/>
                      </a:prstGeom>
                      <a:noFill/>
                      <a:ln w="9525">
                        <a:noFill/>
                      </a:ln>
                    </p:spPr>
                  </p:pic>
                </p:oleObj>
              </mc:Fallback>
            </mc:AlternateContent>
          </a:graphicData>
        </a:graphic>
      </p:graphicFrame>
      <p:sp>
        <p:nvSpPr>
          <p:cNvPr id="31" name="矩形 30"/>
          <p:cNvSpPr/>
          <p:nvPr/>
        </p:nvSpPr>
        <p:spPr>
          <a:xfrm>
            <a:off x="490716" y="2829580"/>
            <a:ext cx="1261884" cy="523220"/>
          </a:xfrm>
          <a:prstGeom prst="rect">
            <a:avLst/>
          </a:prstGeom>
        </p:spPr>
        <p:txBody>
          <a:bodyPr wrap="none">
            <a:spAutoFit/>
          </a:bodyPr>
          <a:lstStyle/>
          <a:p>
            <a:r>
              <a:rPr lang="en-US" altLang="zh-CN" sz="2800" dirty="0">
                <a:solidFill>
                  <a:srgbClr val="C00000"/>
                </a:solidFill>
                <a:latin typeface="黑体" panose="02010609060101010101" pitchFamily="49" charset="-122"/>
                <a:ea typeface="黑体" panose="02010609060101010101" pitchFamily="49" charset="-122"/>
              </a:rPr>
              <a:t>3</a:t>
            </a:r>
            <a:r>
              <a:rPr lang="zh-CN" altLang="en-US" sz="2800" dirty="0">
                <a:solidFill>
                  <a:srgbClr val="C00000"/>
                </a:solidFill>
                <a:latin typeface="黑体" panose="02010609060101010101" pitchFamily="49" charset="-122"/>
                <a:ea typeface="黑体" panose="02010609060101010101" pitchFamily="49" charset="-122"/>
              </a:rPr>
              <a:t> 小结</a:t>
            </a:r>
            <a:endParaRPr lang="zh-CN" altLang="en-US" dirty="0"/>
          </a:p>
        </p:txBody>
      </p:sp>
      <p:grpSp>
        <p:nvGrpSpPr>
          <p:cNvPr id="32" name="Group 16"/>
          <p:cNvGrpSpPr/>
          <p:nvPr/>
        </p:nvGrpSpPr>
        <p:grpSpPr bwMode="auto">
          <a:xfrm>
            <a:off x="609600" y="5715000"/>
            <a:ext cx="6096000" cy="947738"/>
            <a:chOff x="144" y="2400"/>
            <a:chExt cx="3840" cy="597"/>
          </a:xfrm>
        </p:grpSpPr>
        <p:graphicFrame>
          <p:nvGraphicFramePr>
            <p:cNvPr id="33" name="Object 17"/>
            <p:cNvGraphicFramePr>
              <a:graphicFrameLocks noChangeAspect="1"/>
            </p:cNvGraphicFramePr>
            <p:nvPr/>
          </p:nvGraphicFramePr>
          <p:xfrm>
            <a:off x="1968" y="2400"/>
            <a:ext cx="2016" cy="597"/>
          </p:xfrm>
          <a:graphic>
            <a:graphicData uri="http://schemas.openxmlformats.org/presentationml/2006/ole">
              <mc:AlternateContent xmlns:mc="http://schemas.openxmlformats.org/markup-compatibility/2006">
                <mc:Choice xmlns:v="urn:schemas-microsoft-com:vml" Requires="v">
                  <p:oleObj spid="_x0000_s57348" name="Equation" r:id="rId7" imgW="50292000" imgH="14630400" progId="">
                    <p:embed/>
                  </p:oleObj>
                </mc:Choice>
                <mc:Fallback>
                  <p:oleObj name="Equation" r:id="rId7" imgW="50292000" imgH="14630400" progId="">
                    <p:embed/>
                    <p:pic>
                      <p:nvPicPr>
                        <p:cNvPr id="0" name="图片 57347"/>
                        <p:cNvPicPr>
                          <a:picLocks noChangeAspect="1"/>
                        </p:cNvPicPr>
                        <p:nvPr/>
                      </p:nvPicPr>
                      <p:blipFill>
                        <a:blip r:embed="rId8"/>
                        <a:stretch>
                          <a:fillRect/>
                        </a:stretch>
                      </p:blipFill>
                      <p:spPr>
                        <a:xfrm>
                          <a:off x="1968" y="2400"/>
                          <a:ext cx="2016" cy="597"/>
                        </a:xfrm>
                        <a:prstGeom prst="rect">
                          <a:avLst/>
                        </a:prstGeom>
                        <a:noFill/>
                        <a:ln w="9525">
                          <a:noFill/>
                        </a:ln>
                      </p:spPr>
                    </p:pic>
                  </p:oleObj>
                </mc:Fallback>
              </mc:AlternateContent>
            </a:graphicData>
          </a:graphic>
        </p:graphicFrame>
        <p:sp>
          <p:nvSpPr>
            <p:cNvPr id="34" name="Text Box 18"/>
            <p:cNvSpPr txBox="1">
              <a:spLocks noChangeArrowheads="1"/>
            </p:cNvSpPr>
            <p:nvPr/>
          </p:nvSpPr>
          <p:spPr bwMode="auto">
            <a:xfrm>
              <a:off x="144" y="2496"/>
              <a:ext cx="2112" cy="327"/>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）概率密度</a:t>
              </a:r>
              <a:endParaRPr lang="zh-CN" altLang="en-US" sz="2800" dirty="0">
                <a:latin typeface="黑体" panose="02010609060101010101" pitchFamily="49" charset="-122"/>
                <a:ea typeface="黑体" panose="02010609060101010101" pitchFamily="49" charset="-122"/>
              </a:endParaRPr>
            </a:p>
          </p:txBody>
        </p:sp>
      </p:grpSp>
      <p:grpSp>
        <p:nvGrpSpPr>
          <p:cNvPr id="35" name="Group 22"/>
          <p:cNvGrpSpPr/>
          <p:nvPr/>
        </p:nvGrpSpPr>
        <p:grpSpPr bwMode="auto">
          <a:xfrm>
            <a:off x="609600" y="3090862"/>
            <a:ext cx="5588000" cy="1103313"/>
            <a:chOff x="240" y="432"/>
            <a:chExt cx="3520" cy="695"/>
          </a:xfrm>
        </p:grpSpPr>
        <p:graphicFrame>
          <p:nvGraphicFramePr>
            <p:cNvPr id="36" name="Object 23"/>
            <p:cNvGraphicFramePr>
              <a:graphicFrameLocks noChangeAspect="1"/>
            </p:cNvGraphicFramePr>
            <p:nvPr/>
          </p:nvGraphicFramePr>
          <p:xfrm>
            <a:off x="1680" y="432"/>
            <a:ext cx="2080" cy="695"/>
          </p:xfrm>
          <a:graphic>
            <a:graphicData uri="http://schemas.openxmlformats.org/presentationml/2006/ole">
              <mc:AlternateContent xmlns:mc="http://schemas.openxmlformats.org/markup-compatibility/2006">
                <mc:Choice xmlns:v="urn:schemas-microsoft-com:vml" Requires="v">
                  <p:oleObj spid="_x0000_s57349" name="Equation" r:id="rId9" imgW="59436000" imgH="18288000" progId="">
                    <p:embed/>
                  </p:oleObj>
                </mc:Choice>
                <mc:Fallback>
                  <p:oleObj name="Equation" r:id="rId9" imgW="59436000" imgH="18288000" progId="">
                    <p:embed/>
                    <p:pic>
                      <p:nvPicPr>
                        <p:cNvPr id="0" name="图片 57348"/>
                        <p:cNvPicPr>
                          <a:picLocks noChangeAspect="1"/>
                        </p:cNvPicPr>
                        <p:nvPr/>
                      </p:nvPicPr>
                      <p:blipFill>
                        <a:blip r:embed="rId10"/>
                        <a:stretch>
                          <a:fillRect/>
                        </a:stretch>
                      </p:blipFill>
                      <p:spPr>
                        <a:xfrm>
                          <a:off x="1680" y="432"/>
                          <a:ext cx="2080" cy="695"/>
                        </a:xfrm>
                        <a:prstGeom prst="rect">
                          <a:avLst/>
                        </a:prstGeom>
                        <a:noFill/>
                        <a:ln w="9525">
                          <a:noFill/>
                        </a:ln>
                      </p:spPr>
                    </p:pic>
                  </p:oleObj>
                </mc:Fallback>
              </mc:AlternateContent>
            </a:graphicData>
          </a:graphic>
        </p:graphicFrame>
        <p:sp>
          <p:nvSpPr>
            <p:cNvPr id="37" name="Text Box 24"/>
            <p:cNvSpPr txBox="1">
              <a:spLocks noChangeArrowheads="1"/>
            </p:cNvSpPr>
            <p:nvPr/>
          </p:nvSpPr>
          <p:spPr bwMode="auto">
            <a:xfrm>
              <a:off x="240" y="648"/>
              <a:ext cx="2112" cy="327"/>
            </a:xfrm>
            <a:prstGeom prst="rect">
              <a:avLst/>
            </a:prstGeom>
            <a:noFill/>
            <a:ln w="9525">
              <a:noFill/>
              <a:miter lim="800000"/>
            </a:ln>
            <a:effectLst/>
          </p:spPr>
          <p:txBody>
            <a:bodyPr>
              <a:spAutoFit/>
            </a:bodyPr>
            <a:lstStyle/>
            <a:p>
              <a:pPr>
                <a:spcBef>
                  <a:spcPct val="50000"/>
                </a:spcBef>
              </a:pPr>
              <a:r>
                <a:rPr lang="en-US" altLang="zh-CN" sz="2800" dirty="0">
                  <a:solidFill>
                    <a:srgbClr val="1C1C1C"/>
                  </a:solidFill>
                  <a:latin typeface="黑体" panose="02010609060101010101" pitchFamily="49" charset="-122"/>
                  <a:ea typeface="黑体" panose="02010609060101010101" pitchFamily="49" charset="-122"/>
                </a:rPr>
                <a:t>1</a:t>
              </a:r>
              <a:r>
                <a:rPr lang="zh-CN" altLang="en-US" sz="2800" dirty="0">
                  <a:solidFill>
                    <a:srgbClr val="1C1C1C"/>
                  </a:solidFill>
                  <a:latin typeface="黑体" panose="02010609060101010101" pitchFamily="49" charset="-122"/>
                  <a:ea typeface="黑体" panose="02010609060101010101" pitchFamily="49" charset="-122"/>
                </a:rPr>
                <a:t>）波动方程</a:t>
              </a:r>
              <a:endParaRPr lang="zh-CN" altLang="en-US" sz="2800" dirty="0">
                <a:solidFill>
                  <a:srgbClr val="1C1C1C"/>
                </a:solidFill>
                <a:latin typeface="黑体" panose="02010609060101010101" pitchFamily="49" charset="-122"/>
                <a:ea typeface="黑体" panose="02010609060101010101" pitchFamily="49" charset="-122"/>
              </a:endParaRPr>
            </a:p>
          </p:txBody>
        </p:sp>
      </p:grpSp>
      <p:grpSp>
        <p:nvGrpSpPr>
          <p:cNvPr id="38" name="Group 25"/>
          <p:cNvGrpSpPr/>
          <p:nvPr/>
        </p:nvGrpSpPr>
        <p:grpSpPr bwMode="auto">
          <a:xfrm>
            <a:off x="609600" y="4248150"/>
            <a:ext cx="6400800" cy="1466850"/>
            <a:chOff x="288" y="1161"/>
            <a:chExt cx="4032" cy="924"/>
          </a:xfrm>
        </p:grpSpPr>
        <p:sp>
          <p:nvSpPr>
            <p:cNvPr id="39" name="AutoShape 26"/>
            <p:cNvSpPr/>
            <p:nvPr/>
          </p:nvSpPr>
          <p:spPr bwMode="auto">
            <a:xfrm>
              <a:off x="2112" y="1317"/>
              <a:ext cx="144" cy="528"/>
            </a:xfrm>
            <a:prstGeom prst="leftBrace">
              <a:avLst>
                <a:gd name="adj1" fmla="val 30556"/>
                <a:gd name="adj2" fmla="val 50000"/>
              </a:avLst>
            </a:prstGeom>
            <a:noFill/>
            <a:ln w="19050">
              <a:solidFill>
                <a:srgbClr val="FF0000"/>
              </a:solidFill>
              <a:round/>
            </a:ln>
            <a:effectLst/>
          </p:spPr>
          <p:txBody>
            <a:bodyPr wrap="none" anchor="ctr"/>
            <a:lstStyle/>
            <a:p>
              <a:endParaRPr lang="zh-CN" altLang="en-US"/>
            </a:p>
          </p:txBody>
        </p:sp>
        <p:graphicFrame>
          <p:nvGraphicFramePr>
            <p:cNvPr id="40" name="Object 27"/>
            <p:cNvGraphicFramePr>
              <a:graphicFrameLocks noChangeAspect="1"/>
            </p:cNvGraphicFramePr>
            <p:nvPr/>
          </p:nvGraphicFramePr>
          <p:xfrm>
            <a:off x="2208" y="1461"/>
            <a:ext cx="2112" cy="624"/>
          </p:xfrm>
          <a:graphic>
            <a:graphicData uri="http://schemas.openxmlformats.org/presentationml/2006/ole">
              <mc:AlternateContent xmlns:mc="http://schemas.openxmlformats.org/markup-compatibility/2006">
                <mc:Choice xmlns:v="urn:schemas-microsoft-com:vml" Requires="v">
                  <p:oleObj spid="_x0000_s57350" name="Equation" r:id="rId11" imgW="62788800" imgH="15849600" progId="">
                    <p:embed/>
                  </p:oleObj>
                </mc:Choice>
                <mc:Fallback>
                  <p:oleObj name="Equation" r:id="rId11" imgW="62788800" imgH="15849600" progId="">
                    <p:embed/>
                    <p:pic>
                      <p:nvPicPr>
                        <p:cNvPr id="0" name="图片 57349"/>
                        <p:cNvPicPr>
                          <a:picLocks noChangeAspect="1"/>
                        </p:cNvPicPr>
                        <p:nvPr/>
                      </p:nvPicPr>
                      <p:blipFill>
                        <a:blip r:embed="rId12"/>
                        <a:stretch>
                          <a:fillRect/>
                        </a:stretch>
                      </p:blipFill>
                      <p:spPr>
                        <a:xfrm>
                          <a:off x="2208" y="1461"/>
                          <a:ext cx="2112" cy="624"/>
                        </a:xfrm>
                        <a:prstGeom prst="rect">
                          <a:avLst/>
                        </a:prstGeom>
                        <a:noFill/>
                        <a:ln w="9525">
                          <a:noFill/>
                        </a:ln>
                      </p:spPr>
                    </p:pic>
                  </p:oleObj>
                </mc:Fallback>
              </mc:AlternateContent>
            </a:graphicData>
          </a:graphic>
        </p:graphicFrame>
        <p:graphicFrame>
          <p:nvGraphicFramePr>
            <p:cNvPr id="41" name="Object 28"/>
            <p:cNvGraphicFramePr>
              <a:graphicFrameLocks noChangeAspect="1"/>
            </p:cNvGraphicFramePr>
            <p:nvPr/>
          </p:nvGraphicFramePr>
          <p:xfrm>
            <a:off x="1440" y="1461"/>
            <a:ext cx="672" cy="306"/>
          </p:xfrm>
          <a:graphic>
            <a:graphicData uri="http://schemas.openxmlformats.org/presentationml/2006/ole">
              <mc:AlternateContent xmlns:mc="http://schemas.openxmlformats.org/markup-compatibility/2006">
                <mc:Choice xmlns:v="urn:schemas-microsoft-com:vml" Requires="v">
                  <p:oleObj spid="_x0000_s57351" name="公式" r:id="rId13" imgW="17373600" imgH="7315200" progId="">
                    <p:embed/>
                  </p:oleObj>
                </mc:Choice>
                <mc:Fallback>
                  <p:oleObj name="公式" r:id="rId13" imgW="17373600" imgH="7315200" progId="">
                    <p:embed/>
                    <p:pic>
                      <p:nvPicPr>
                        <p:cNvPr id="0" name="图片 57350"/>
                        <p:cNvPicPr>
                          <a:picLocks noChangeAspect="1"/>
                        </p:cNvPicPr>
                        <p:nvPr/>
                      </p:nvPicPr>
                      <p:blipFill>
                        <a:blip r:embed="rId14"/>
                        <a:stretch>
                          <a:fillRect/>
                        </a:stretch>
                      </p:blipFill>
                      <p:spPr>
                        <a:xfrm>
                          <a:off x="1440" y="1461"/>
                          <a:ext cx="672" cy="306"/>
                        </a:xfrm>
                        <a:prstGeom prst="rect">
                          <a:avLst/>
                        </a:prstGeom>
                        <a:noFill/>
                        <a:ln w="9525">
                          <a:noFill/>
                        </a:ln>
                      </p:spPr>
                    </p:pic>
                  </p:oleObj>
                </mc:Fallback>
              </mc:AlternateContent>
            </a:graphicData>
          </a:graphic>
        </p:graphicFrame>
        <p:graphicFrame>
          <p:nvGraphicFramePr>
            <p:cNvPr id="42" name="Object 29"/>
            <p:cNvGraphicFramePr>
              <a:graphicFrameLocks noChangeAspect="1"/>
            </p:cNvGraphicFramePr>
            <p:nvPr/>
          </p:nvGraphicFramePr>
          <p:xfrm>
            <a:off x="2304" y="1173"/>
            <a:ext cx="1776" cy="294"/>
          </p:xfrm>
          <a:graphic>
            <a:graphicData uri="http://schemas.openxmlformats.org/presentationml/2006/ole">
              <mc:AlternateContent xmlns:mc="http://schemas.openxmlformats.org/markup-compatibility/2006">
                <mc:Choice xmlns:v="urn:schemas-microsoft-com:vml" Requires="v">
                  <p:oleObj spid="_x0000_s57352" name="公式" r:id="rId15" imgW="45720000" imgH="7620000" progId="">
                    <p:embed/>
                  </p:oleObj>
                </mc:Choice>
                <mc:Fallback>
                  <p:oleObj name="公式" r:id="rId15" imgW="45720000" imgH="7620000" progId="">
                    <p:embed/>
                    <p:pic>
                      <p:nvPicPr>
                        <p:cNvPr id="0" name="图片 57351"/>
                        <p:cNvPicPr>
                          <a:picLocks noChangeAspect="1"/>
                        </p:cNvPicPr>
                        <p:nvPr/>
                      </p:nvPicPr>
                      <p:blipFill>
                        <a:blip r:embed="rId16"/>
                        <a:stretch>
                          <a:fillRect/>
                        </a:stretch>
                      </p:blipFill>
                      <p:spPr>
                        <a:xfrm>
                          <a:off x="2304" y="1173"/>
                          <a:ext cx="1776" cy="294"/>
                        </a:xfrm>
                        <a:prstGeom prst="rect">
                          <a:avLst/>
                        </a:prstGeom>
                        <a:noFill/>
                        <a:ln w="9525">
                          <a:noFill/>
                        </a:ln>
                      </p:spPr>
                    </p:pic>
                  </p:oleObj>
                </mc:Fallback>
              </mc:AlternateContent>
            </a:graphicData>
          </a:graphic>
        </p:graphicFrame>
        <p:sp>
          <p:nvSpPr>
            <p:cNvPr id="43" name="Text Box 30"/>
            <p:cNvSpPr txBox="1">
              <a:spLocks noChangeArrowheads="1"/>
            </p:cNvSpPr>
            <p:nvPr/>
          </p:nvSpPr>
          <p:spPr bwMode="auto">
            <a:xfrm>
              <a:off x="288" y="1161"/>
              <a:ext cx="1152" cy="327"/>
            </a:xfrm>
            <a:prstGeom prst="rect">
              <a:avLst/>
            </a:prstGeom>
            <a:noFill/>
            <a:ln w="9525">
              <a:noFill/>
              <a:miter lim="800000"/>
            </a:ln>
            <a:effectLst/>
          </p:spPr>
          <p:txBody>
            <a:bodyPr wrap="square">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）波函数</a:t>
              </a:r>
              <a:endParaRPr lang="zh-CN" altLang="en-US" sz="2800" dirty="0">
                <a:latin typeface="黑体" panose="02010609060101010101" pitchFamily="49" charset="-122"/>
                <a:ea typeface="黑体" panose="02010609060101010101" pitchFamily="49" charset="-122"/>
              </a:endParaRPr>
            </a:p>
          </p:txBody>
        </p:sp>
      </p:grpSp>
      <p:sp>
        <p:nvSpPr>
          <p:cNvPr id="18" name="Text Box 2"/>
          <p:cNvSpPr txBox="1">
            <a:spLocks noChangeArrowheads="1"/>
          </p:cNvSpPr>
          <p:nvPr/>
        </p:nvSpPr>
        <p:spPr bwMode="auto">
          <a:xfrm>
            <a:off x="443344" y="185740"/>
            <a:ext cx="4870901"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B05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三 一维无限深势阱问题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5552"/>
                                        </p:tgtEl>
                                        <p:attrNameLst>
                                          <p:attrName>style.visibility</p:attrName>
                                        </p:attrNameLst>
                                      </p:cBhvr>
                                      <p:to>
                                        <p:strVal val="visible"/>
                                      </p:to>
                                    </p:set>
                                    <p:animEffect transition="in" filter="blinds(vertical)">
                                      <p:cBhvr>
                                        <p:cTn id="7" dur="500"/>
                                        <p:tgtEl>
                                          <p:spTgt spid="655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65554"/>
                                        </p:tgtEl>
                                        <p:attrNameLst>
                                          <p:attrName>style.visibility</p:attrName>
                                        </p:attrNameLst>
                                      </p:cBhvr>
                                      <p:to>
                                        <p:strVal val="visible"/>
                                      </p:to>
                                    </p:set>
                                    <p:animEffect transition="in" filter="blinds(vertical)">
                                      <p:cBhvr>
                                        <p:cTn id="12" dur="500"/>
                                        <p:tgtEl>
                                          <p:spTgt spid="655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5553"/>
                                        </p:tgtEl>
                                        <p:attrNameLst>
                                          <p:attrName>style.visibility</p:attrName>
                                        </p:attrNameLst>
                                      </p:cBhvr>
                                      <p:to>
                                        <p:strVal val="visible"/>
                                      </p:to>
                                    </p:set>
                                    <p:animEffect transition="in" filter="blinds(vertical)">
                                      <p:cBhvr>
                                        <p:cTn id="17" dur="500"/>
                                        <p:tgtEl>
                                          <p:spTgt spid="655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228600" y="1210639"/>
            <a:ext cx="8620125" cy="1456361"/>
          </a:xfrm>
          <a:prstGeom prst="rect">
            <a:avLst/>
          </a:prstGeom>
          <a:noFill/>
          <a:ln w="9525">
            <a:noFill/>
            <a:miter lim="800000"/>
          </a:ln>
          <a:effectLst/>
        </p:spPr>
        <p:txBody>
          <a:bodyPr>
            <a:spAutoFit/>
          </a:bodyPr>
          <a:lstStyle/>
          <a:p>
            <a:pPr>
              <a:lnSpc>
                <a:spcPct val="110000"/>
              </a:lnSpc>
              <a:spcBef>
                <a:spcPct val="50000"/>
              </a:spcBef>
              <a:buClr>
                <a:srgbClr val="0000FF"/>
              </a:buClr>
              <a:buFont typeface="Wingdings" panose="05000000000000000000" pitchFamily="2" charset="2"/>
              <a:buNone/>
            </a:pPr>
            <a:r>
              <a:rPr lang="en-US" altLang="zh-CN" sz="2800" b="1" dirty="0">
                <a:solidFill>
                  <a:srgbClr val="CC0000"/>
                </a:solidFill>
                <a:latin typeface="黑体" panose="02010609060101010101" pitchFamily="49" charset="-122"/>
                <a:ea typeface="黑体" panose="02010609060101010101" pitchFamily="49" charset="-122"/>
              </a:rPr>
              <a:t>1 </a:t>
            </a:r>
            <a:r>
              <a:rPr lang="zh-CN" altLang="en-US" sz="2800" dirty="0">
                <a:solidFill>
                  <a:srgbClr val="CC0000"/>
                </a:solidFill>
                <a:latin typeface="黑体" panose="02010609060101010101" pitchFamily="49" charset="-122"/>
                <a:ea typeface="黑体" panose="02010609060101010101" pitchFamily="49" charset="-122"/>
              </a:rPr>
              <a:t>热辐射</a:t>
            </a:r>
            <a:r>
              <a:rPr lang="zh-CN" altLang="en-US" sz="2800" dirty="0">
                <a:latin typeface="黑体" panose="02010609060101010101" pitchFamily="49" charset="-122"/>
                <a:ea typeface="黑体" panose="02010609060101010101" pitchFamily="49" charset="-122"/>
              </a:rPr>
              <a:t>   任何物体在任何温度下都会发射不同频率的电磁波的现象为热辐射</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物体在任何时候都存在</a:t>
            </a:r>
            <a:r>
              <a:rPr lang="zh-CN" altLang="en-US" sz="2800" dirty="0">
                <a:solidFill>
                  <a:srgbClr val="C00000"/>
                </a:solidFill>
                <a:latin typeface="黑体" panose="02010609060101010101" pitchFamily="49" charset="-122"/>
                <a:ea typeface="黑体" panose="02010609060101010101" pitchFamily="49" charset="-122"/>
              </a:rPr>
              <a:t>发射</a:t>
            </a:r>
            <a:r>
              <a:rPr lang="zh-CN" altLang="en-US" sz="2800" dirty="0">
                <a:latin typeface="黑体" panose="02010609060101010101" pitchFamily="49" charset="-122"/>
                <a:ea typeface="黑体" panose="02010609060101010101" pitchFamily="49" charset="-122"/>
              </a:rPr>
              <a:t>和</a:t>
            </a:r>
            <a:r>
              <a:rPr lang="zh-CN" altLang="en-US" sz="2800" dirty="0">
                <a:solidFill>
                  <a:srgbClr val="C00000"/>
                </a:solidFill>
                <a:latin typeface="黑体" panose="02010609060101010101" pitchFamily="49" charset="-122"/>
                <a:ea typeface="黑体" panose="02010609060101010101" pitchFamily="49" charset="-122"/>
              </a:rPr>
              <a:t>吸收</a:t>
            </a:r>
            <a:r>
              <a:rPr lang="zh-CN" altLang="en-US" sz="2800" dirty="0">
                <a:latin typeface="黑体" panose="02010609060101010101" pitchFamily="49" charset="-122"/>
                <a:ea typeface="黑体" panose="02010609060101010101" pitchFamily="49" charset="-122"/>
              </a:rPr>
              <a:t>电磁辐射的过程</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4" name="矩形 3"/>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5" name="Text Box 14"/>
          <p:cNvSpPr txBox="1">
            <a:spLocks noChangeArrowheads="1"/>
          </p:cNvSpPr>
          <p:nvPr/>
        </p:nvSpPr>
        <p:spPr bwMode="auto">
          <a:xfrm>
            <a:off x="228600" y="2971800"/>
            <a:ext cx="5562600" cy="523220"/>
          </a:xfrm>
          <a:prstGeom prst="rect">
            <a:avLst/>
          </a:prstGeom>
          <a:noFill/>
          <a:ln w="9525">
            <a:noFill/>
            <a:miter lim="800000"/>
            <a:tailEnd type="none" w="sm" len="lg"/>
          </a:ln>
          <a:effectLst/>
        </p:spPr>
        <p:txBody>
          <a:bodyPr wrap="square">
            <a:spAutoFit/>
          </a:bodyPr>
          <a:lstStyle/>
          <a:p>
            <a:pPr>
              <a:spcBef>
                <a:spcPct val="50000"/>
              </a:spcBef>
              <a:buClr>
                <a:srgbClr val="0000FF"/>
              </a:buClr>
              <a:buFont typeface="Wingdings" panose="05000000000000000000" pitchFamily="2" charset="2"/>
              <a:buNone/>
            </a:pPr>
            <a:r>
              <a:rPr lang="en-US" altLang="zh-CN" sz="2800" dirty="0">
                <a:solidFill>
                  <a:srgbClr val="C00000"/>
                </a:solidFill>
                <a:ea typeface="黑体" panose="02010609060101010101" pitchFamily="49" charset="-122"/>
              </a:rPr>
              <a:t>2 </a:t>
            </a:r>
            <a:r>
              <a:rPr lang="zh-CN" altLang="en-US" sz="2800" dirty="0">
                <a:solidFill>
                  <a:srgbClr val="C00000"/>
                </a:solidFill>
                <a:ea typeface="黑体" panose="02010609060101010101" pitchFamily="49" charset="-122"/>
              </a:rPr>
              <a:t>定量研究热辐射的有关物理量</a:t>
            </a:r>
            <a:endParaRPr lang="zh-CN" altLang="en-US" sz="2800" dirty="0">
              <a:solidFill>
                <a:srgbClr val="C00000"/>
              </a:solidFill>
              <a:ea typeface="黑体" panose="02010609060101010101" pitchFamily="49" charset="-122"/>
            </a:endParaRPr>
          </a:p>
        </p:txBody>
      </p:sp>
      <p:grpSp>
        <p:nvGrpSpPr>
          <p:cNvPr id="6" name="Group 2"/>
          <p:cNvGrpSpPr/>
          <p:nvPr/>
        </p:nvGrpSpPr>
        <p:grpSpPr bwMode="auto">
          <a:xfrm>
            <a:off x="76200" y="3505200"/>
            <a:ext cx="8915400" cy="1630363"/>
            <a:chOff x="144" y="816"/>
            <a:chExt cx="5616" cy="1027"/>
          </a:xfrm>
        </p:grpSpPr>
        <p:sp>
          <p:nvSpPr>
            <p:cNvPr id="7" name="Rectangle 3"/>
            <p:cNvSpPr>
              <a:spLocks noChangeArrowheads="1"/>
            </p:cNvSpPr>
            <p:nvPr/>
          </p:nvSpPr>
          <p:spPr bwMode="auto">
            <a:xfrm>
              <a:off x="144" y="816"/>
              <a:ext cx="5616" cy="1027"/>
            </a:xfrm>
            <a:prstGeom prst="rect">
              <a:avLst/>
            </a:prstGeom>
            <a:noFill/>
            <a:ln w="9525">
              <a:noFill/>
              <a:miter lim="800000"/>
            </a:ln>
            <a:effectLst/>
          </p:spPr>
          <p:txBody>
            <a:bodyPr>
              <a:spAutoFit/>
            </a:bodyPr>
            <a:lstStyle/>
            <a:p>
              <a:pPr>
                <a:lnSpc>
                  <a:spcPct val="120000"/>
                </a:lnSpc>
              </a:pPr>
              <a:r>
                <a:rPr lang="en-US" altLang="zh-CN" sz="2800" b="1" dirty="0">
                  <a:latin typeface="宋体" panose="02010600030101010101" pitchFamily="2" charset="-122"/>
                </a:rPr>
                <a:t>  </a:t>
              </a:r>
              <a:r>
                <a:rPr lang="zh-CN" altLang="en-US" sz="2800" dirty="0">
                  <a:solidFill>
                    <a:srgbClr val="0070C0"/>
                  </a:solidFill>
                  <a:latin typeface="黑体" panose="02010609060101010101" pitchFamily="49" charset="-122"/>
                  <a:ea typeface="黑体" panose="02010609060101010101" pitchFamily="49" charset="-122"/>
                </a:rPr>
                <a:t>（</a:t>
              </a:r>
              <a:r>
                <a:rPr lang="en-US" altLang="zh-CN" sz="2800" dirty="0">
                  <a:solidFill>
                    <a:srgbClr val="0070C0"/>
                  </a:solidFill>
                  <a:latin typeface="黑体" panose="02010609060101010101" pitchFamily="49" charset="-122"/>
                  <a:ea typeface="黑体" panose="02010609060101010101" pitchFamily="49" charset="-122"/>
                </a:rPr>
                <a:t>1</a:t>
              </a:r>
              <a:r>
                <a:rPr lang="zh-CN" altLang="en-US" sz="2800" dirty="0">
                  <a:solidFill>
                    <a:srgbClr val="0070C0"/>
                  </a:solidFill>
                  <a:latin typeface="黑体" panose="02010609060101010101" pitchFamily="49" charset="-122"/>
                  <a:ea typeface="黑体" panose="02010609060101010101" pitchFamily="49" charset="-122"/>
                </a:rPr>
                <a:t>）单色辐射出射度  </a:t>
              </a:r>
              <a:r>
                <a:rPr lang="zh-CN" altLang="en-US" sz="2800" dirty="0">
                  <a:solidFill>
                    <a:srgbClr val="000000"/>
                  </a:solidFill>
                  <a:latin typeface="黑体" panose="02010609060101010101" pitchFamily="49" charset="-122"/>
                  <a:ea typeface="黑体" panose="02010609060101010101" pitchFamily="49" charset="-122"/>
                </a:rPr>
                <a:t>单位时间内从物体单位面积发出的频率在   附近单位频率区间（或波长在   附近单位波长区间）的电磁波的能量 </a:t>
              </a:r>
              <a:r>
                <a:rPr lang="en-US" altLang="zh-CN" sz="2800" dirty="0">
                  <a:solidFill>
                    <a:srgbClr val="000000"/>
                  </a:solidFill>
                  <a:latin typeface="黑体" panose="02010609060101010101" pitchFamily="49" charset="-122"/>
                  <a:ea typeface="黑体" panose="02010609060101010101" pitchFamily="49" charset="-122"/>
                </a:rPr>
                <a:t>.</a:t>
              </a:r>
              <a:endParaRPr lang="en-US" altLang="zh-CN" sz="2800" dirty="0">
                <a:solidFill>
                  <a:srgbClr val="000000"/>
                </a:solidFill>
                <a:latin typeface="黑体" panose="02010609060101010101" pitchFamily="49" charset="-122"/>
                <a:ea typeface="黑体" panose="02010609060101010101" pitchFamily="49" charset="-122"/>
              </a:endParaRPr>
            </a:p>
          </p:txBody>
        </p:sp>
        <p:graphicFrame>
          <p:nvGraphicFramePr>
            <p:cNvPr id="8" name="Object 4"/>
            <p:cNvGraphicFramePr>
              <a:graphicFrameLocks noChangeAspect="1"/>
            </p:cNvGraphicFramePr>
            <p:nvPr/>
          </p:nvGraphicFramePr>
          <p:xfrm>
            <a:off x="1392" y="1200"/>
            <a:ext cx="266" cy="288"/>
          </p:xfrm>
          <a:graphic>
            <a:graphicData uri="http://schemas.openxmlformats.org/presentationml/2006/ole">
              <mc:AlternateContent xmlns:mc="http://schemas.openxmlformats.org/markup-compatibility/2006">
                <mc:Choice xmlns:v="urn:schemas-microsoft-com:vml" Requires="v">
                  <p:oleObj spid="_x0000_s1025" name="公式" r:id="rId1" imgW="4267200" imgH="4572000" progId="">
                    <p:embed/>
                  </p:oleObj>
                </mc:Choice>
                <mc:Fallback>
                  <p:oleObj name="公式" r:id="rId1" imgW="4267200" imgH="4572000" progId="">
                    <p:embed/>
                    <p:pic>
                      <p:nvPicPr>
                        <p:cNvPr id="0" name="图片 1024"/>
                        <p:cNvPicPr>
                          <a:picLocks noChangeAspect="1"/>
                        </p:cNvPicPr>
                        <p:nvPr/>
                      </p:nvPicPr>
                      <p:blipFill>
                        <a:blip r:embed="rId2"/>
                        <a:stretch>
                          <a:fillRect/>
                        </a:stretch>
                      </p:blipFill>
                      <p:spPr>
                        <a:xfrm>
                          <a:off x="1392" y="1200"/>
                          <a:ext cx="266" cy="288"/>
                        </a:xfrm>
                        <a:prstGeom prst="rect">
                          <a:avLst/>
                        </a:prstGeom>
                        <a:noFill/>
                        <a:ln w="9525">
                          <a:noFill/>
                        </a:ln>
                      </p:spPr>
                    </p:pic>
                  </p:oleObj>
                </mc:Fallback>
              </mc:AlternateContent>
            </a:graphicData>
          </a:graphic>
        </p:graphicFrame>
        <p:graphicFrame>
          <p:nvGraphicFramePr>
            <p:cNvPr id="9" name="Object 5"/>
            <p:cNvGraphicFramePr>
              <a:graphicFrameLocks noChangeAspect="1"/>
            </p:cNvGraphicFramePr>
            <p:nvPr/>
          </p:nvGraphicFramePr>
          <p:xfrm>
            <a:off x="4608" y="1200"/>
            <a:ext cx="229" cy="288"/>
          </p:xfrm>
          <a:graphic>
            <a:graphicData uri="http://schemas.openxmlformats.org/presentationml/2006/ole">
              <mc:AlternateContent xmlns:mc="http://schemas.openxmlformats.org/markup-compatibility/2006">
                <mc:Choice xmlns:v="urn:schemas-microsoft-com:vml" Requires="v">
                  <p:oleObj spid="_x0000_s1026" name="公式" r:id="rId3" imgW="4572000" imgH="5791200" progId="">
                    <p:embed/>
                  </p:oleObj>
                </mc:Choice>
                <mc:Fallback>
                  <p:oleObj name="公式" r:id="rId3" imgW="4572000" imgH="5791200" progId="">
                    <p:embed/>
                    <p:pic>
                      <p:nvPicPr>
                        <p:cNvPr id="0" name="图片 1025"/>
                        <p:cNvPicPr>
                          <a:picLocks noChangeAspect="1"/>
                        </p:cNvPicPr>
                        <p:nvPr/>
                      </p:nvPicPr>
                      <p:blipFill>
                        <a:blip r:embed="rId4"/>
                        <a:stretch>
                          <a:fillRect/>
                        </a:stretch>
                      </p:blipFill>
                      <p:spPr>
                        <a:xfrm>
                          <a:off x="4608" y="1200"/>
                          <a:ext cx="229" cy="288"/>
                        </a:xfrm>
                        <a:prstGeom prst="rect">
                          <a:avLst/>
                        </a:prstGeom>
                        <a:noFill/>
                        <a:ln w="9525">
                          <a:noFill/>
                        </a:ln>
                      </p:spPr>
                    </p:pic>
                  </p:oleObj>
                </mc:Fallback>
              </mc:AlternateContent>
            </a:graphicData>
          </a:graphic>
        </p:graphicFrame>
      </p:grpSp>
      <p:grpSp>
        <p:nvGrpSpPr>
          <p:cNvPr id="10" name="Group 6"/>
          <p:cNvGrpSpPr/>
          <p:nvPr/>
        </p:nvGrpSpPr>
        <p:grpSpPr bwMode="auto">
          <a:xfrm>
            <a:off x="685800" y="5715000"/>
            <a:ext cx="6096000" cy="585788"/>
            <a:chOff x="720" y="3661"/>
            <a:chExt cx="3840" cy="369"/>
          </a:xfrm>
        </p:grpSpPr>
        <p:sp>
          <p:nvSpPr>
            <p:cNvPr id="11" name="Rectangle 7"/>
            <p:cNvSpPr>
              <a:spLocks noChangeArrowheads="1"/>
            </p:cNvSpPr>
            <p:nvPr/>
          </p:nvSpPr>
          <p:spPr bwMode="auto">
            <a:xfrm>
              <a:off x="720" y="3682"/>
              <a:ext cx="3312" cy="327"/>
            </a:xfrm>
            <a:prstGeom prst="rect">
              <a:avLst/>
            </a:prstGeom>
            <a:noFill/>
            <a:ln w="9525">
              <a:noFill/>
              <a:miter lim="800000"/>
            </a:ln>
            <a:effectLst/>
          </p:spPr>
          <p:txBody>
            <a:bodyPr>
              <a:spAutoFit/>
            </a:bodyPr>
            <a:lstStyle/>
            <a:p>
              <a:r>
                <a:rPr lang="zh-CN" altLang="en-US" sz="2800" dirty="0">
                  <a:latin typeface="黑体" panose="02010609060101010101" pitchFamily="49" charset="-122"/>
                  <a:ea typeface="黑体" panose="02010609060101010101" pitchFamily="49" charset="-122"/>
                </a:rPr>
                <a:t>单色辐射出射度        单位：</a:t>
              </a:r>
              <a:endParaRPr lang="zh-CN" altLang="en-US" sz="2800" dirty="0">
                <a:latin typeface="黑体" panose="02010609060101010101" pitchFamily="49" charset="-122"/>
                <a:ea typeface="黑体" panose="02010609060101010101" pitchFamily="49" charset="-122"/>
              </a:endParaRPr>
            </a:p>
          </p:txBody>
        </p:sp>
        <p:graphicFrame>
          <p:nvGraphicFramePr>
            <p:cNvPr id="12" name="Object 8"/>
            <p:cNvGraphicFramePr>
              <a:graphicFrameLocks noChangeAspect="1"/>
            </p:cNvGraphicFramePr>
            <p:nvPr/>
          </p:nvGraphicFramePr>
          <p:xfrm>
            <a:off x="2449" y="3696"/>
            <a:ext cx="767" cy="334"/>
          </p:xfrm>
          <a:graphic>
            <a:graphicData uri="http://schemas.openxmlformats.org/presentationml/2006/ole">
              <mc:AlternateContent xmlns:mc="http://schemas.openxmlformats.org/markup-compatibility/2006">
                <mc:Choice xmlns:v="urn:schemas-microsoft-com:vml" Requires="v">
                  <p:oleObj spid="_x0000_s1027" name="Equation" r:id="rId5" imgW="21031200" imgH="9144000" progId="">
                    <p:embed/>
                  </p:oleObj>
                </mc:Choice>
                <mc:Fallback>
                  <p:oleObj name="Equation" r:id="rId5" imgW="21031200" imgH="9144000" progId="">
                    <p:embed/>
                    <p:pic>
                      <p:nvPicPr>
                        <p:cNvPr id="0" name="图片 1026"/>
                        <p:cNvPicPr>
                          <a:picLocks noChangeAspect="1"/>
                        </p:cNvPicPr>
                        <p:nvPr/>
                      </p:nvPicPr>
                      <p:blipFill>
                        <a:blip r:embed="rId6"/>
                        <a:stretch>
                          <a:fillRect/>
                        </a:stretch>
                      </p:blipFill>
                      <p:spPr>
                        <a:xfrm>
                          <a:off x="2449" y="3696"/>
                          <a:ext cx="767" cy="334"/>
                        </a:xfrm>
                        <a:prstGeom prst="rect">
                          <a:avLst/>
                        </a:prstGeom>
                        <a:noFill/>
                        <a:ln w="9525">
                          <a:noFill/>
                        </a:ln>
                      </p:spPr>
                    </p:pic>
                  </p:oleObj>
                </mc:Fallback>
              </mc:AlternateContent>
            </a:graphicData>
          </a:graphic>
        </p:graphicFrame>
        <p:graphicFrame>
          <p:nvGraphicFramePr>
            <p:cNvPr id="13" name="Object 9"/>
            <p:cNvGraphicFramePr>
              <a:graphicFrameLocks noChangeAspect="1"/>
            </p:cNvGraphicFramePr>
            <p:nvPr/>
          </p:nvGraphicFramePr>
          <p:xfrm>
            <a:off x="3840" y="3661"/>
            <a:ext cx="720" cy="346"/>
          </p:xfrm>
          <a:graphic>
            <a:graphicData uri="http://schemas.openxmlformats.org/presentationml/2006/ole">
              <mc:AlternateContent xmlns:mc="http://schemas.openxmlformats.org/markup-compatibility/2006">
                <mc:Choice xmlns:v="urn:schemas-microsoft-com:vml" Requires="v">
                  <p:oleObj spid="_x0000_s1028" name="Equation" r:id="rId7" imgW="15240000" imgH="7315200" progId="">
                    <p:embed/>
                  </p:oleObj>
                </mc:Choice>
                <mc:Fallback>
                  <p:oleObj name="Equation" r:id="rId7" imgW="15240000" imgH="7315200" progId="">
                    <p:embed/>
                    <p:pic>
                      <p:nvPicPr>
                        <p:cNvPr id="0" name="图片 1027"/>
                        <p:cNvPicPr>
                          <a:picLocks noChangeAspect="1"/>
                        </p:cNvPicPr>
                        <p:nvPr/>
                      </p:nvPicPr>
                      <p:blipFill>
                        <a:blip r:embed="rId8"/>
                        <a:stretch>
                          <a:fillRect/>
                        </a:stretch>
                      </p:blipFill>
                      <p:spPr>
                        <a:xfrm>
                          <a:off x="3840" y="3661"/>
                          <a:ext cx="720" cy="346"/>
                        </a:xfrm>
                        <a:prstGeom prst="rect">
                          <a:avLst/>
                        </a:prstGeom>
                        <a:noFill/>
                        <a:ln w="9525">
                          <a:noFill/>
                        </a:ln>
                      </p:spPr>
                    </p:pic>
                  </p:oleObj>
                </mc:Fallback>
              </mc:AlternateContent>
            </a:graphicData>
          </a:graphic>
        </p:graphicFrame>
      </p:grpSp>
      <p:grpSp>
        <p:nvGrpSpPr>
          <p:cNvPr id="14" name="Group 10"/>
          <p:cNvGrpSpPr/>
          <p:nvPr/>
        </p:nvGrpSpPr>
        <p:grpSpPr bwMode="auto">
          <a:xfrm>
            <a:off x="685800" y="5105400"/>
            <a:ext cx="7162800" cy="630238"/>
            <a:chOff x="720" y="3216"/>
            <a:chExt cx="4512" cy="397"/>
          </a:xfrm>
        </p:grpSpPr>
        <p:sp>
          <p:nvSpPr>
            <p:cNvPr id="15" name="Rectangle 11"/>
            <p:cNvSpPr>
              <a:spLocks noChangeArrowheads="1"/>
            </p:cNvSpPr>
            <p:nvPr/>
          </p:nvSpPr>
          <p:spPr bwMode="auto">
            <a:xfrm>
              <a:off x="720" y="3250"/>
              <a:ext cx="4368" cy="327"/>
            </a:xfrm>
            <a:prstGeom prst="rect">
              <a:avLst/>
            </a:prstGeom>
            <a:noFill/>
            <a:ln w="9525">
              <a:noFill/>
              <a:miter lim="800000"/>
            </a:ln>
            <a:effectLst/>
          </p:spPr>
          <p:txBody>
            <a:bodyPr>
              <a:spAutoFit/>
            </a:bodyPr>
            <a:lstStyle/>
            <a:p>
              <a:r>
                <a:rPr lang="zh-CN" altLang="en-US" sz="2800" dirty="0">
                  <a:latin typeface="黑体" panose="02010609060101010101" pitchFamily="49" charset="-122"/>
                  <a:ea typeface="黑体" panose="02010609060101010101" pitchFamily="49" charset="-122"/>
                </a:rPr>
                <a:t>单色辐射出射度        单位：</a:t>
              </a:r>
              <a:endParaRPr lang="zh-CN" altLang="en-US" sz="2800" dirty="0">
                <a:latin typeface="黑体" panose="02010609060101010101" pitchFamily="49" charset="-122"/>
                <a:ea typeface="黑体" panose="02010609060101010101" pitchFamily="49" charset="-122"/>
              </a:endParaRPr>
            </a:p>
          </p:txBody>
        </p:sp>
        <p:graphicFrame>
          <p:nvGraphicFramePr>
            <p:cNvPr id="16" name="Object 12"/>
            <p:cNvGraphicFramePr>
              <a:graphicFrameLocks noChangeAspect="1"/>
            </p:cNvGraphicFramePr>
            <p:nvPr/>
          </p:nvGraphicFramePr>
          <p:xfrm>
            <a:off x="3840" y="3216"/>
            <a:ext cx="1392" cy="393"/>
          </p:xfrm>
          <a:graphic>
            <a:graphicData uri="http://schemas.openxmlformats.org/presentationml/2006/ole">
              <mc:AlternateContent xmlns:mc="http://schemas.openxmlformats.org/markup-compatibility/2006">
                <mc:Choice xmlns:v="urn:schemas-microsoft-com:vml" Requires="v">
                  <p:oleObj spid="_x0000_s1029" name="Equation" r:id="rId9" imgW="30175200" imgH="8534400" progId="">
                    <p:embed/>
                  </p:oleObj>
                </mc:Choice>
                <mc:Fallback>
                  <p:oleObj name="Equation" r:id="rId9" imgW="30175200" imgH="8534400" progId="">
                    <p:embed/>
                    <p:pic>
                      <p:nvPicPr>
                        <p:cNvPr id="0" name="图片 1028"/>
                        <p:cNvPicPr>
                          <a:picLocks noChangeAspect="1"/>
                        </p:cNvPicPr>
                        <p:nvPr/>
                      </p:nvPicPr>
                      <p:blipFill>
                        <a:blip r:embed="rId10"/>
                        <a:stretch>
                          <a:fillRect/>
                        </a:stretch>
                      </p:blipFill>
                      <p:spPr>
                        <a:xfrm>
                          <a:off x="3840" y="3216"/>
                          <a:ext cx="1392" cy="393"/>
                        </a:xfrm>
                        <a:prstGeom prst="rect">
                          <a:avLst/>
                        </a:prstGeom>
                        <a:noFill/>
                        <a:ln w="9525">
                          <a:noFill/>
                        </a:ln>
                      </p:spPr>
                    </p:pic>
                  </p:oleObj>
                </mc:Fallback>
              </mc:AlternateContent>
            </a:graphicData>
          </a:graphic>
        </p:graphicFrame>
        <p:graphicFrame>
          <p:nvGraphicFramePr>
            <p:cNvPr id="17" name="Object 13"/>
            <p:cNvGraphicFramePr>
              <a:graphicFrameLocks noChangeAspect="1"/>
            </p:cNvGraphicFramePr>
            <p:nvPr/>
          </p:nvGraphicFramePr>
          <p:xfrm>
            <a:off x="2400" y="3274"/>
            <a:ext cx="768" cy="339"/>
          </p:xfrm>
          <a:graphic>
            <a:graphicData uri="http://schemas.openxmlformats.org/presentationml/2006/ole">
              <mc:AlternateContent xmlns:mc="http://schemas.openxmlformats.org/markup-compatibility/2006">
                <mc:Choice xmlns:v="urn:schemas-microsoft-com:vml" Requires="v">
                  <p:oleObj spid="_x0000_s1030" name="Equation" r:id="rId11" imgW="20726400" imgH="9144000" progId="">
                    <p:embed/>
                  </p:oleObj>
                </mc:Choice>
                <mc:Fallback>
                  <p:oleObj name="Equation" r:id="rId11" imgW="20726400" imgH="9144000" progId="">
                    <p:embed/>
                    <p:pic>
                      <p:nvPicPr>
                        <p:cNvPr id="0" name="图片 1029"/>
                        <p:cNvPicPr>
                          <a:picLocks noChangeAspect="1"/>
                        </p:cNvPicPr>
                        <p:nvPr/>
                      </p:nvPicPr>
                      <p:blipFill>
                        <a:blip r:embed="rId12"/>
                        <a:stretch>
                          <a:fillRect/>
                        </a:stretch>
                      </p:blipFill>
                      <p:spPr>
                        <a:xfrm>
                          <a:off x="2400" y="3274"/>
                          <a:ext cx="768" cy="339"/>
                        </a:xfrm>
                        <a:prstGeom prst="rect">
                          <a:avLst/>
                        </a:prstGeom>
                        <a:noFill/>
                        <a:ln w="9525">
                          <a:noFill/>
                        </a:ln>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blinds(horizontal)">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905000" y="1068387"/>
            <a:ext cx="4191000" cy="1136650"/>
            <a:chOff x="576" y="1825"/>
            <a:chExt cx="2640" cy="716"/>
          </a:xfrm>
        </p:grpSpPr>
        <p:graphicFrame>
          <p:nvGraphicFramePr>
            <p:cNvPr id="121860" name="Object 4"/>
            <p:cNvGraphicFramePr>
              <a:graphicFrameLocks noChangeAspect="1"/>
            </p:cNvGraphicFramePr>
            <p:nvPr/>
          </p:nvGraphicFramePr>
          <p:xfrm>
            <a:off x="576" y="1843"/>
            <a:ext cx="1152" cy="698"/>
          </p:xfrm>
          <a:graphic>
            <a:graphicData uri="http://schemas.openxmlformats.org/presentationml/2006/ole">
              <mc:AlternateContent xmlns:mc="http://schemas.openxmlformats.org/markup-compatibility/2006">
                <mc:Choice xmlns:v="urn:schemas-microsoft-com:vml" Requires="v">
                  <p:oleObj spid="_x0000_s58369" name="Equation" r:id="rId1" imgW="34137600" imgH="17678400" progId="">
                    <p:embed/>
                  </p:oleObj>
                </mc:Choice>
                <mc:Fallback>
                  <p:oleObj name="Equation" r:id="rId1" imgW="34137600" imgH="17678400" progId="">
                    <p:embed/>
                    <p:pic>
                      <p:nvPicPr>
                        <p:cNvPr id="0" name="图片 58368"/>
                        <p:cNvPicPr>
                          <a:picLocks noChangeAspect="1"/>
                        </p:cNvPicPr>
                        <p:nvPr/>
                      </p:nvPicPr>
                      <p:blipFill>
                        <a:blip r:embed="rId2"/>
                        <a:stretch>
                          <a:fillRect/>
                        </a:stretch>
                      </p:blipFill>
                      <p:spPr>
                        <a:xfrm>
                          <a:off x="576" y="1843"/>
                          <a:ext cx="1152" cy="698"/>
                        </a:xfrm>
                        <a:prstGeom prst="rect">
                          <a:avLst/>
                        </a:prstGeom>
                        <a:noFill/>
                        <a:ln w="9525">
                          <a:noFill/>
                        </a:ln>
                      </p:spPr>
                    </p:pic>
                  </p:oleObj>
                </mc:Fallback>
              </mc:AlternateContent>
            </a:graphicData>
          </a:graphic>
        </p:graphicFrame>
        <p:graphicFrame>
          <p:nvGraphicFramePr>
            <p:cNvPr id="121861" name="Object 5"/>
            <p:cNvGraphicFramePr>
              <a:graphicFrameLocks noChangeAspect="1"/>
            </p:cNvGraphicFramePr>
            <p:nvPr/>
          </p:nvGraphicFramePr>
          <p:xfrm>
            <a:off x="2016" y="1825"/>
            <a:ext cx="1200" cy="648"/>
          </p:xfrm>
          <a:graphic>
            <a:graphicData uri="http://schemas.openxmlformats.org/presentationml/2006/ole">
              <mc:AlternateContent xmlns:mc="http://schemas.openxmlformats.org/markup-compatibility/2006">
                <mc:Choice xmlns:v="urn:schemas-microsoft-com:vml" Requires="v">
                  <p:oleObj spid="_x0000_s58370" name="Equation" r:id="rId3" imgW="32308800" imgH="16764000" progId="">
                    <p:embed/>
                  </p:oleObj>
                </mc:Choice>
                <mc:Fallback>
                  <p:oleObj name="Equation" r:id="rId3" imgW="32308800" imgH="16764000" progId="">
                    <p:embed/>
                    <p:pic>
                      <p:nvPicPr>
                        <p:cNvPr id="0" name="图片 58369"/>
                        <p:cNvPicPr>
                          <a:picLocks noChangeAspect="1"/>
                        </p:cNvPicPr>
                        <p:nvPr/>
                      </p:nvPicPr>
                      <p:blipFill>
                        <a:blip r:embed="rId4"/>
                        <a:stretch>
                          <a:fillRect/>
                        </a:stretch>
                      </p:blipFill>
                      <p:spPr>
                        <a:xfrm>
                          <a:off x="2016" y="1825"/>
                          <a:ext cx="1200" cy="648"/>
                        </a:xfrm>
                        <a:prstGeom prst="rect">
                          <a:avLst/>
                        </a:prstGeom>
                        <a:noFill/>
                        <a:ln w="9525">
                          <a:noFill/>
                        </a:ln>
                      </p:spPr>
                    </p:pic>
                  </p:oleObj>
                </mc:Fallback>
              </mc:AlternateContent>
            </a:graphicData>
          </a:graphic>
        </p:graphicFrame>
      </p:grpSp>
      <p:grpSp>
        <p:nvGrpSpPr>
          <p:cNvPr id="3" name="Group 9"/>
          <p:cNvGrpSpPr/>
          <p:nvPr/>
        </p:nvGrpSpPr>
        <p:grpSpPr bwMode="auto">
          <a:xfrm>
            <a:off x="381000" y="2744787"/>
            <a:ext cx="5440363" cy="1096962"/>
            <a:chOff x="288" y="2417"/>
            <a:chExt cx="3427" cy="691"/>
          </a:xfrm>
        </p:grpSpPr>
        <p:sp>
          <p:nvSpPr>
            <p:cNvPr id="121866" name="Text Box 10"/>
            <p:cNvSpPr txBox="1">
              <a:spLocks noChangeArrowheads="1"/>
            </p:cNvSpPr>
            <p:nvPr/>
          </p:nvSpPr>
          <p:spPr bwMode="auto">
            <a:xfrm>
              <a:off x="288" y="2640"/>
              <a:ext cx="3312" cy="327"/>
            </a:xfrm>
            <a:prstGeom prst="rect">
              <a:avLst/>
            </a:prstGeom>
            <a:noFill/>
            <a:ln w="9525">
              <a:noFill/>
              <a:miter lim="800000"/>
            </a:ln>
            <a:effectLst/>
          </p:spPr>
          <p:txBody>
            <a:bodyPr>
              <a:spAutoFit/>
            </a:bodyPr>
            <a:lstStyle/>
            <a:p>
              <a:pPr>
                <a:spcBef>
                  <a:spcPct val="50000"/>
                </a:spcBef>
                <a:buFontTx/>
                <a:buBlip>
                  <a:blip r:embed="rId5"/>
                </a:buBlip>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基态</a:t>
              </a:r>
              <a:r>
                <a:rPr lang="zh-CN" altLang="en-US" sz="2800" dirty="0">
                  <a:latin typeface="黑体" panose="02010609060101010101" pitchFamily="49" charset="-122"/>
                  <a:ea typeface="黑体" panose="02010609060101010101" pitchFamily="49" charset="-122"/>
                </a:rPr>
                <a:t>能量</a:t>
              </a:r>
              <a:endParaRPr lang="zh-CN" altLang="en-US" sz="2800" dirty="0">
                <a:latin typeface="黑体" panose="02010609060101010101" pitchFamily="49" charset="-122"/>
                <a:ea typeface="黑体" panose="02010609060101010101" pitchFamily="49" charset="-122"/>
              </a:endParaRPr>
            </a:p>
          </p:txBody>
        </p:sp>
        <p:graphicFrame>
          <p:nvGraphicFramePr>
            <p:cNvPr id="121867" name="Object 11"/>
            <p:cNvGraphicFramePr>
              <a:graphicFrameLocks noChangeAspect="1"/>
            </p:cNvGraphicFramePr>
            <p:nvPr/>
          </p:nvGraphicFramePr>
          <p:xfrm>
            <a:off x="1709" y="2417"/>
            <a:ext cx="2006" cy="691"/>
          </p:xfrm>
          <a:graphic>
            <a:graphicData uri="http://schemas.openxmlformats.org/presentationml/2006/ole">
              <mc:AlternateContent xmlns:mc="http://schemas.openxmlformats.org/markup-compatibility/2006">
                <mc:Choice xmlns:v="urn:schemas-microsoft-com:vml" Requires="v">
                  <p:oleObj spid="_x0000_s58371" name="Equation" r:id="rId6" imgW="48463200" imgH="16764000" progId="">
                    <p:embed/>
                  </p:oleObj>
                </mc:Choice>
                <mc:Fallback>
                  <p:oleObj name="Equation" r:id="rId6" imgW="48463200" imgH="16764000" progId="">
                    <p:embed/>
                    <p:pic>
                      <p:nvPicPr>
                        <p:cNvPr id="0" name="图片 58370"/>
                        <p:cNvPicPr>
                          <a:picLocks noChangeAspect="1"/>
                        </p:cNvPicPr>
                        <p:nvPr/>
                      </p:nvPicPr>
                      <p:blipFill>
                        <a:blip r:embed="rId7"/>
                        <a:stretch>
                          <a:fillRect/>
                        </a:stretch>
                      </p:blipFill>
                      <p:spPr>
                        <a:xfrm>
                          <a:off x="1709" y="2417"/>
                          <a:ext cx="2006" cy="691"/>
                        </a:xfrm>
                        <a:prstGeom prst="rect">
                          <a:avLst/>
                        </a:prstGeom>
                        <a:noFill/>
                        <a:ln w="9525">
                          <a:noFill/>
                        </a:ln>
                      </p:spPr>
                    </p:pic>
                  </p:oleObj>
                </mc:Fallback>
              </mc:AlternateContent>
            </a:graphicData>
          </a:graphic>
        </p:graphicFrame>
      </p:grpSp>
      <p:grpSp>
        <p:nvGrpSpPr>
          <p:cNvPr id="4" name="Group 12"/>
          <p:cNvGrpSpPr/>
          <p:nvPr/>
        </p:nvGrpSpPr>
        <p:grpSpPr bwMode="auto">
          <a:xfrm>
            <a:off x="381000" y="3784599"/>
            <a:ext cx="7162800" cy="1076325"/>
            <a:chOff x="288" y="3120"/>
            <a:chExt cx="4512" cy="678"/>
          </a:xfrm>
        </p:grpSpPr>
        <p:sp>
          <p:nvSpPr>
            <p:cNvPr id="121869" name="Text Box 13"/>
            <p:cNvSpPr txBox="1">
              <a:spLocks noChangeArrowheads="1"/>
            </p:cNvSpPr>
            <p:nvPr/>
          </p:nvSpPr>
          <p:spPr bwMode="auto">
            <a:xfrm>
              <a:off x="288" y="3312"/>
              <a:ext cx="2784" cy="327"/>
            </a:xfrm>
            <a:prstGeom prst="rect">
              <a:avLst/>
            </a:prstGeom>
            <a:noFill/>
            <a:ln w="9525">
              <a:noFill/>
              <a:miter lim="800000"/>
            </a:ln>
            <a:effectLst/>
          </p:spPr>
          <p:txBody>
            <a:bodyPr>
              <a:spAutoFit/>
            </a:bodyPr>
            <a:lstStyle/>
            <a:p>
              <a:pPr>
                <a:spcBef>
                  <a:spcPct val="50000"/>
                </a:spcBef>
                <a:buFontTx/>
                <a:buBlip>
                  <a:blip r:embed="rId5"/>
                </a:buBlip>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激发态</a:t>
              </a:r>
              <a:r>
                <a:rPr lang="zh-CN" altLang="en-US" sz="2800" dirty="0">
                  <a:latin typeface="黑体" panose="02010609060101010101" pitchFamily="49" charset="-122"/>
                  <a:ea typeface="黑体" panose="02010609060101010101" pitchFamily="49" charset="-122"/>
                </a:rPr>
                <a:t>能量</a:t>
              </a:r>
              <a:endParaRPr lang="zh-CN" altLang="en-US" sz="2400" dirty="0">
                <a:latin typeface="黑体" panose="02010609060101010101" pitchFamily="49" charset="-122"/>
                <a:ea typeface="黑体" panose="02010609060101010101" pitchFamily="49" charset="-122"/>
              </a:endParaRPr>
            </a:p>
          </p:txBody>
        </p:sp>
        <p:graphicFrame>
          <p:nvGraphicFramePr>
            <p:cNvPr id="121870" name="Object 14"/>
            <p:cNvGraphicFramePr>
              <a:graphicFrameLocks noChangeAspect="1"/>
            </p:cNvGraphicFramePr>
            <p:nvPr/>
          </p:nvGraphicFramePr>
          <p:xfrm>
            <a:off x="2016" y="3120"/>
            <a:ext cx="2784" cy="678"/>
          </p:xfrm>
          <a:graphic>
            <a:graphicData uri="http://schemas.openxmlformats.org/presentationml/2006/ole">
              <mc:AlternateContent xmlns:mc="http://schemas.openxmlformats.org/markup-compatibility/2006">
                <mc:Choice xmlns:v="urn:schemas-microsoft-com:vml" Requires="v">
                  <p:oleObj spid="_x0000_s58372" name="Equation" r:id="rId8" imgW="68580000" imgH="16764000" progId="">
                    <p:embed/>
                  </p:oleObj>
                </mc:Choice>
                <mc:Fallback>
                  <p:oleObj name="Equation" r:id="rId8" imgW="68580000" imgH="16764000" progId="">
                    <p:embed/>
                    <p:pic>
                      <p:nvPicPr>
                        <p:cNvPr id="0" name="图片 58371"/>
                        <p:cNvPicPr>
                          <a:picLocks noChangeAspect="1"/>
                        </p:cNvPicPr>
                        <p:nvPr/>
                      </p:nvPicPr>
                      <p:blipFill>
                        <a:blip r:embed="rId9"/>
                        <a:stretch>
                          <a:fillRect/>
                        </a:stretch>
                      </p:blipFill>
                      <p:spPr>
                        <a:xfrm>
                          <a:off x="2016" y="3120"/>
                          <a:ext cx="2784" cy="678"/>
                        </a:xfrm>
                        <a:prstGeom prst="rect">
                          <a:avLst/>
                        </a:prstGeom>
                        <a:noFill/>
                        <a:ln w="9525">
                          <a:noFill/>
                        </a:ln>
                      </p:spPr>
                    </p:pic>
                  </p:oleObj>
                </mc:Fallback>
              </mc:AlternateContent>
            </a:graphicData>
          </a:graphic>
        </p:graphicFrame>
      </p:grpSp>
      <p:sp>
        <p:nvSpPr>
          <p:cNvPr id="121871" name="Text Box 15"/>
          <p:cNvSpPr txBox="1">
            <a:spLocks noChangeArrowheads="1"/>
          </p:cNvSpPr>
          <p:nvPr/>
        </p:nvSpPr>
        <p:spPr bwMode="auto">
          <a:xfrm>
            <a:off x="381000" y="4954587"/>
            <a:ext cx="8229600" cy="531813"/>
          </a:xfrm>
          <a:prstGeom prst="rect">
            <a:avLst/>
          </a:prstGeom>
          <a:gradFill rotWithShape="0">
            <a:gsLst>
              <a:gs pos="0">
                <a:srgbClr val="FFEBFF"/>
              </a:gs>
              <a:gs pos="50000">
                <a:srgbClr val="FFFFFF"/>
              </a:gs>
              <a:gs pos="100000">
                <a:srgbClr val="FFEBFF"/>
              </a:gs>
            </a:gsLst>
            <a:lin ang="5400000" scaled="1"/>
          </a:gradFill>
          <a:ln w="12700">
            <a:solidFill>
              <a:srgbClr val="CC00CC"/>
            </a:solidFill>
            <a:miter lim="800000"/>
          </a:ln>
          <a:effectLst/>
        </p:spPr>
        <p:txBody>
          <a:bodyPr>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一维无限深方势阱中粒子的</a:t>
            </a:r>
            <a:r>
              <a:rPr lang="zh-CN" altLang="en-US" sz="2800" dirty="0">
                <a:solidFill>
                  <a:srgbClr val="CC0000"/>
                </a:solidFill>
                <a:latin typeface="黑体" panose="02010609060101010101" pitchFamily="49" charset="-122"/>
                <a:ea typeface="黑体" panose="02010609060101010101" pitchFamily="49" charset="-122"/>
              </a:rPr>
              <a:t>能量</a:t>
            </a:r>
            <a:r>
              <a:rPr lang="zh-CN" altLang="en-US" sz="2800" dirty="0">
                <a:latin typeface="黑体" panose="02010609060101010101" pitchFamily="49" charset="-122"/>
                <a:ea typeface="黑体" panose="02010609060101010101" pitchFamily="49" charset="-122"/>
              </a:rPr>
              <a:t>是</a:t>
            </a:r>
            <a:r>
              <a:rPr lang="zh-CN" altLang="en-US" sz="2800" dirty="0">
                <a:solidFill>
                  <a:srgbClr val="CC0000"/>
                </a:solidFill>
                <a:latin typeface="黑体" panose="02010609060101010101" pitchFamily="49" charset="-122"/>
                <a:ea typeface="黑体" panose="02010609060101010101" pitchFamily="49" charset="-122"/>
              </a:rPr>
              <a:t>量子化</a:t>
            </a:r>
            <a:r>
              <a:rPr lang="zh-CN" altLang="en-US" sz="2800" dirty="0">
                <a:latin typeface="黑体" panose="02010609060101010101" pitchFamily="49" charset="-122"/>
                <a:ea typeface="黑体" panose="02010609060101010101" pitchFamily="49" charset="-122"/>
              </a:rPr>
              <a:t>的</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5" name="Group 19"/>
          <p:cNvGrpSpPr/>
          <p:nvPr/>
        </p:nvGrpSpPr>
        <p:grpSpPr bwMode="auto">
          <a:xfrm>
            <a:off x="6248400" y="1373187"/>
            <a:ext cx="2438400" cy="2514600"/>
            <a:chOff x="3840" y="432"/>
            <a:chExt cx="1728" cy="1728"/>
          </a:xfrm>
        </p:grpSpPr>
        <p:sp>
          <p:nvSpPr>
            <p:cNvPr id="121876" name="Rectangle 20"/>
            <p:cNvSpPr>
              <a:spLocks noChangeArrowheads="1"/>
            </p:cNvSpPr>
            <p:nvPr/>
          </p:nvSpPr>
          <p:spPr bwMode="auto">
            <a:xfrm>
              <a:off x="3840" y="432"/>
              <a:ext cx="1728" cy="172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21877" name="Line 21"/>
            <p:cNvSpPr>
              <a:spLocks noChangeShapeType="1"/>
            </p:cNvSpPr>
            <p:nvPr/>
          </p:nvSpPr>
          <p:spPr bwMode="auto">
            <a:xfrm>
              <a:off x="3936" y="1817"/>
              <a:ext cx="1584" cy="7"/>
            </a:xfrm>
            <a:prstGeom prst="line">
              <a:avLst/>
            </a:prstGeom>
            <a:noFill/>
            <a:ln w="19050">
              <a:solidFill>
                <a:schemeClr val="tx1"/>
              </a:solidFill>
              <a:round/>
              <a:tailEnd type="triangle" w="sm" len="lg"/>
            </a:ln>
            <a:effectLst/>
          </p:spPr>
          <p:txBody>
            <a:bodyPr wrap="none" anchor="ctr"/>
            <a:lstStyle/>
            <a:p>
              <a:endParaRPr lang="zh-CN" altLang="en-US"/>
            </a:p>
          </p:txBody>
        </p:sp>
        <p:sp>
          <p:nvSpPr>
            <p:cNvPr id="121878" name="Line 22"/>
            <p:cNvSpPr>
              <a:spLocks noChangeShapeType="1"/>
            </p:cNvSpPr>
            <p:nvPr/>
          </p:nvSpPr>
          <p:spPr bwMode="auto">
            <a:xfrm flipV="1">
              <a:off x="4237" y="528"/>
              <a:ext cx="0" cy="1289"/>
            </a:xfrm>
            <a:prstGeom prst="line">
              <a:avLst/>
            </a:prstGeom>
            <a:noFill/>
            <a:ln w="19050">
              <a:solidFill>
                <a:schemeClr val="tx1"/>
              </a:solidFill>
              <a:prstDash val="dash"/>
              <a:round/>
              <a:tailEnd type="triangle" w="sm" len="lg"/>
            </a:ln>
            <a:effectLst/>
          </p:spPr>
          <p:txBody>
            <a:bodyPr wrap="none" anchor="ctr"/>
            <a:lstStyle/>
            <a:p>
              <a:endParaRPr lang="zh-CN" altLang="en-US"/>
            </a:p>
          </p:txBody>
        </p:sp>
        <p:sp>
          <p:nvSpPr>
            <p:cNvPr id="121879" name="Line 23"/>
            <p:cNvSpPr>
              <a:spLocks noChangeShapeType="1"/>
            </p:cNvSpPr>
            <p:nvPr/>
          </p:nvSpPr>
          <p:spPr bwMode="auto">
            <a:xfrm flipV="1">
              <a:off x="4237" y="1027"/>
              <a:ext cx="0" cy="790"/>
            </a:xfrm>
            <a:prstGeom prst="line">
              <a:avLst/>
            </a:prstGeom>
            <a:noFill/>
            <a:ln w="19050">
              <a:solidFill>
                <a:schemeClr val="tx1"/>
              </a:solidFill>
              <a:round/>
            </a:ln>
            <a:effectLst/>
          </p:spPr>
          <p:txBody>
            <a:bodyPr wrap="none" anchor="ctr"/>
            <a:lstStyle/>
            <a:p>
              <a:endParaRPr lang="zh-CN" altLang="en-US"/>
            </a:p>
          </p:txBody>
        </p:sp>
        <p:sp>
          <p:nvSpPr>
            <p:cNvPr id="121880" name="Line 24"/>
            <p:cNvSpPr>
              <a:spLocks noChangeShapeType="1"/>
            </p:cNvSpPr>
            <p:nvPr/>
          </p:nvSpPr>
          <p:spPr bwMode="auto">
            <a:xfrm flipV="1">
              <a:off x="5031" y="528"/>
              <a:ext cx="0" cy="1289"/>
            </a:xfrm>
            <a:prstGeom prst="line">
              <a:avLst/>
            </a:prstGeom>
            <a:noFill/>
            <a:ln w="19050">
              <a:solidFill>
                <a:srgbClr val="FF0000"/>
              </a:solidFill>
              <a:prstDash val="dash"/>
              <a:round/>
              <a:tailEnd type="triangle" w="sm" len="lg"/>
            </a:ln>
            <a:effectLst/>
          </p:spPr>
          <p:txBody>
            <a:bodyPr wrap="none" anchor="ctr"/>
            <a:lstStyle/>
            <a:p>
              <a:endParaRPr lang="zh-CN" altLang="en-US"/>
            </a:p>
          </p:txBody>
        </p:sp>
        <p:sp>
          <p:nvSpPr>
            <p:cNvPr id="121881" name="Line 25"/>
            <p:cNvSpPr>
              <a:spLocks noChangeShapeType="1"/>
            </p:cNvSpPr>
            <p:nvPr/>
          </p:nvSpPr>
          <p:spPr bwMode="auto">
            <a:xfrm flipV="1">
              <a:off x="5031" y="1027"/>
              <a:ext cx="0" cy="790"/>
            </a:xfrm>
            <a:prstGeom prst="line">
              <a:avLst/>
            </a:prstGeom>
            <a:noFill/>
            <a:ln w="19050">
              <a:solidFill>
                <a:srgbClr val="FF0000"/>
              </a:solidFill>
              <a:round/>
            </a:ln>
            <a:effectLst/>
          </p:spPr>
          <p:txBody>
            <a:bodyPr wrap="none" anchor="ctr"/>
            <a:lstStyle/>
            <a:p>
              <a:endParaRPr lang="zh-CN" altLang="en-US"/>
            </a:p>
          </p:txBody>
        </p:sp>
        <p:graphicFrame>
          <p:nvGraphicFramePr>
            <p:cNvPr id="121882" name="Object 26"/>
            <p:cNvGraphicFramePr>
              <a:graphicFrameLocks noChangeAspect="1"/>
            </p:cNvGraphicFramePr>
            <p:nvPr/>
          </p:nvGraphicFramePr>
          <p:xfrm>
            <a:off x="4766" y="611"/>
            <a:ext cx="243" cy="164"/>
          </p:xfrm>
          <a:graphic>
            <a:graphicData uri="http://schemas.openxmlformats.org/presentationml/2006/ole">
              <mc:AlternateContent xmlns:mc="http://schemas.openxmlformats.org/markup-compatibility/2006">
                <mc:Choice xmlns:v="urn:schemas-microsoft-com:vml" Requires="v">
                  <p:oleObj spid="_x0000_s58373" name="公式" r:id="rId10" imgW="5486400" imgH="3962400" progId="">
                    <p:embed/>
                  </p:oleObj>
                </mc:Choice>
                <mc:Fallback>
                  <p:oleObj name="公式" r:id="rId10" imgW="5486400" imgH="3962400" progId="">
                    <p:embed/>
                    <p:pic>
                      <p:nvPicPr>
                        <p:cNvPr id="0" name="图片 58372"/>
                        <p:cNvPicPr>
                          <a:picLocks noChangeAspect="1"/>
                        </p:cNvPicPr>
                        <p:nvPr/>
                      </p:nvPicPr>
                      <p:blipFill>
                        <a:blip r:embed="rId11"/>
                        <a:stretch>
                          <a:fillRect/>
                        </a:stretch>
                      </p:blipFill>
                      <p:spPr>
                        <a:xfrm>
                          <a:off x="4766" y="611"/>
                          <a:ext cx="243" cy="164"/>
                        </a:xfrm>
                        <a:prstGeom prst="rect">
                          <a:avLst/>
                        </a:prstGeom>
                        <a:noFill/>
                        <a:ln w="9525">
                          <a:noFill/>
                        </a:ln>
                      </p:spPr>
                    </p:pic>
                  </p:oleObj>
                </mc:Fallback>
              </mc:AlternateContent>
            </a:graphicData>
          </a:graphic>
        </p:graphicFrame>
        <p:graphicFrame>
          <p:nvGraphicFramePr>
            <p:cNvPr id="121883" name="Object 27"/>
            <p:cNvGraphicFramePr>
              <a:graphicFrameLocks noChangeAspect="1"/>
            </p:cNvGraphicFramePr>
            <p:nvPr/>
          </p:nvGraphicFramePr>
          <p:xfrm>
            <a:off x="3972" y="611"/>
            <a:ext cx="243" cy="164"/>
          </p:xfrm>
          <a:graphic>
            <a:graphicData uri="http://schemas.openxmlformats.org/presentationml/2006/ole">
              <mc:AlternateContent xmlns:mc="http://schemas.openxmlformats.org/markup-compatibility/2006">
                <mc:Choice xmlns:v="urn:schemas-microsoft-com:vml" Requires="v">
                  <p:oleObj spid="_x0000_s58374" name="公式" r:id="rId12" imgW="5486400" imgH="3962400" progId="">
                    <p:embed/>
                  </p:oleObj>
                </mc:Choice>
                <mc:Fallback>
                  <p:oleObj name="公式" r:id="rId12" imgW="5486400" imgH="3962400" progId="">
                    <p:embed/>
                    <p:pic>
                      <p:nvPicPr>
                        <p:cNvPr id="0" name="图片 58373"/>
                        <p:cNvPicPr>
                          <a:picLocks noChangeAspect="1"/>
                        </p:cNvPicPr>
                        <p:nvPr/>
                      </p:nvPicPr>
                      <p:blipFill>
                        <a:blip r:embed="rId11"/>
                        <a:stretch>
                          <a:fillRect/>
                        </a:stretch>
                      </p:blipFill>
                      <p:spPr>
                        <a:xfrm>
                          <a:off x="3972" y="611"/>
                          <a:ext cx="243" cy="164"/>
                        </a:xfrm>
                        <a:prstGeom prst="rect">
                          <a:avLst/>
                        </a:prstGeom>
                        <a:noFill/>
                        <a:ln w="9525">
                          <a:noFill/>
                        </a:ln>
                      </p:spPr>
                    </p:pic>
                  </p:oleObj>
                </mc:Fallback>
              </mc:AlternateContent>
            </a:graphicData>
          </a:graphic>
        </p:graphicFrame>
        <p:graphicFrame>
          <p:nvGraphicFramePr>
            <p:cNvPr id="121884" name="Object 28"/>
            <p:cNvGraphicFramePr>
              <a:graphicFrameLocks noChangeAspect="1"/>
            </p:cNvGraphicFramePr>
            <p:nvPr/>
          </p:nvGraphicFramePr>
          <p:xfrm>
            <a:off x="4275" y="523"/>
            <a:ext cx="343" cy="389"/>
          </p:xfrm>
          <a:graphic>
            <a:graphicData uri="http://schemas.openxmlformats.org/presentationml/2006/ole">
              <mc:AlternateContent xmlns:mc="http://schemas.openxmlformats.org/markup-compatibility/2006">
                <mc:Choice xmlns:v="urn:schemas-microsoft-com:vml" Requires="v">
                  <p:oleObj spid="_x0000_s58375" name="Equation" r:id="rId13" imgW="7315200" imgH="8839200" progId="">
                    <p:embed/>
                  </p:oleObj>
                </mc:Choice>
                <mc:Fallback>
                  <p:oleObj name="Equation" r:id="rId13" imgW="7315200" imgH="8839200" progId="">
                    <p:embed/>
                    <p:pic>
                      <p:nvPicPr>
                        <p:cNvPr id="0" name="图片 58374"/>
                        <p:cNvPicPr>
                          <a:picLocks noChangeAspect="1"/>
                        </p:cNvPicPr>
                        <p:nvPr/>
                      </p:nvPicPr>
                      <p:blipFill>
                        <a:blip r:embed="rId14"/>
                        <a:stretch>
                          <a:fillRect/>
                        </a:stretch>
                      </p:blipFill>
                      <p:spPr>
                        <a:xfrm>
                          <a:off x="4275" y="523"/>
                          <a:ext cx="343" cy="389"/>
                        </a:xfrm>
                        <a:prstGeom prst="rect">
                          <a:avLst/>
                        </a:prstGeom>
                        <a:noFill/>
                        <a:ln w="9525">
                          <a:noFill/>
                        </a:ln>
                      </p:spPr>
                    </p:pic>
                  </p:oleObj>
                </mc:Fallback>
              </mc:AlternateContent>
            </a:graphicData>
          </a:graphic>
        </p:graphicFrame>
        <p:graphicFrame>
          <p:nvGraphicFramePr>
            <p:cNvPr id="121885" name="Object 29"/>
            <p:cNvGraphicFramePr>
              <a:graphicFrameLocks noChangeAspect="1"/>
            </p:cNvGraphicFramePr>
            <p:nvPr/>
          </p:nvGraphicFramePr>
          <p:xfrm>
            <a:off x="4944" y="1872"/>
            <a:ext cx="187" cy="191"/>
          </p:xfrm>
          <a:graphic>
            <a:graphicData uri="http://schemas.openxmlformats.org/presentationml/2006/ole">
              <mc:AlternateContent xmlns:mc="http://schemas.openxmlformats.org/markup-compatibility/2006">
                <mc:Choice xmlns:v="urn:schemas-microsoft-com:vml" Requires="v">
                  <p:oleObj spid="_x0000_s58376" name="公式" r:id="rId15" imgW="4267200" imgH="4572000" progId="">
                    <p:embed/>
                  </p:oleObj>
                </mc:Choice>
                <mc:Fallback>
                  <p:oleObj name="公式" r:id="rId15" imgW="4267200" imgH="4572000" progId="">
                    <p:embed/>
                    <p:pic>
                      <p:nvPicPr>
                        <p:cNvPr id="0" name="图片 58375"/>
                        <p:cNvPicPr>
                          <a:picLocks noChangeAspect="1"/>
                        </p:cNvPicPr>
                        <p:nvPr/>
                      </p:nvPicPr>
                      <p:blipFill>
                        <a:blip r:embed="rId16"/>
                        <a:stretch>
                          <a:fillRect/>
                        </a:stretch>
                      </p:blipFill>
                      <p:spPr>
                        <a:xfrm>
                          <a:off x="4944" y="1872"/>
                          <a:ext cx="187" cy="191"/>
                        </a:xfrm>
                        <a:prstGeom prst="rect">
                          <a:avLst/>
                        </a:prstGeom>
                        <a:noFill/>
                        <a:ln w="9525">
                          <a:noFill/>
                        </a:ln>
                      </p:spPr>
                    </p:pic>
                  </p:oleObj>
                </mc:Fallback>
              </mc:AlternateContent>
            </a:graphicData>
          </a:graphic>
        </p:graphicFrame>
        <p:sp>
          <p:nvSpPr>
            <p:cNvPr id="121886" name="Line 30"/>
            <p:cNvSpPr>
              <a:spLocks noChangeShapeType="1"/>
            </p:cNvSpPr>
            <p:nvPr/>
          </p:nvSpPr>
          <p:spPr bwMode="auto">
            <a:xfrm>
              <a:off x="4224" y="1824"/>
              <a:ext cx="816" cy="0"/>
            </a:xfrm>
            <a:prstGeom prst="line">
              <a:avLst/>
            </a:prstGeom>
            <a:noFill/>
            <a:ln w="28575">
              <a:solidFill>
                <a:srgbClr val="FF0000"/>
              </a:solidFill>
              <a:round/>
            </a:ln>
            <a:effectLst/>
          </p:spPr>
          <p:txBody>
            <a:bodyPr wrap="none" anchor="ctr"/>
            <a:lstStyle/>
            <a:p>
              <a:endParaRPr lang="zh-CN" altLang="en-US"/>
            </a:p>
          </p:txBody>
        </p:sp>
        <p:graphicFrame>
          <p:nvGraphicFramePr>
            <p:cNvPr id="121887" name="Object 31"/>
            <p:cNvGraphicFramePr>
              <a:graphicFrameLocks noChangeAspect="1"/>
            </p:cNvGraphicFramePr>
            <p:nvPr/>
          </p:nvGraphicFramePr>
          <p:xfrm>
            <a:off x="5232" y="1872"/>
            <a:ext cx="224" cy="240"/>
          </p:xfrm>
          <a:graphic>
            <a:graphicData uri="http://schemas.openxmlformats.org/presentationml/2006/ole">
              <mc:AlternateContent xmlns:mc="http://schemas.openxmlformats.org/markup-compatibility/2006">
                <mc:Choice xmlns:v="urn:schemas-microsoft-com:vml" Requires="v">
                  <p:oleObj spid="_x0000_s58377" name="Equation" r:id="rId17" imgW="4267200" imgH="4572000" progId="">
                    <p:embed/>
                  </p:oleObj>
                </mc:Choice>
                <mc:Fallback>
                  <p:oleObj name="Equation" r:id="rId17" imgW="4267200" imgH="4572000" progId="">
                    <p:embed/>
                    <p:pic>
                      <p:nvPicPr>
                        <p:cNvPr id="0" name="图片 58376"/>
                        <p:cNvPicPr>
                          <a:picLocks noChangeAspect="1"/>
                        </p:cNvPicPr>
                        <p:nvPr/>
                      </p:nvPicPr>
                      <p:blipFill>
                        <a:blip r:embed="rId18"/>
                        <a:stretch>
                          <a:fillRect/>
                        </a:stretch>
                      </p:blipFill>
                      <p:spPr>
                        <a:xfrm>
                          <a:off x="5232" y="1872"/>
                          <a:ext cx="224" cy="240"/>
                        </a:xfrm>
                        <a:prstGeom prst="rect">
                          <a:avLst/>
                        </a:prstGeom>
                        <a:noFill/>
                        <a:ln w="9525">
                          <a:noFill/>
                        </a:ln>
                      </p:spPr>
                    </p:pic>
                  </p:oleObj>
                </mc:Fallback>
              </mc:AlternateContent>
            </a:graphicData>
          </a:graphic>
        </p:graphicFrame>
        <p:graphicFrame>
          <p:nvGraphicFramePr>
            <p:cNvPr id="121888" name="Object 32"/>
            <p:cNvGraphicFramePr>
              <a:graphicFrameLocks noChangeAspect="1"/>
            </p:cNvGraphicFramePr>
            <p:nvPr/>
          </p:nvGraphicFramePr>
          <p:xfrm>
            <a:off x="4176" y="1872"/>
            <a:ext cx="177" cy="204"/>
          </p:xfrm>
          <a:graphic>
            <a:graphicData uri="http://schemas.openxmlformats.org/presentationml/2006/ole">
              <mc:AlternateContent xmlns:mc="http://schemas.openxmlformats.org/markup-compatibility/2006">
                <mc:Choice xmlns:v="urn:schemas-microsoft-com:vml" Requires="v">
                  <p:oleObj spid="_x0000_s58378" name="Equation" r:id="rId19" imgW="3962400" imgH="4572000" progId="">
                    <p:embed/>
                  </p:oleObj>
                </mc:Choice>
                <mc:Fallback>
                  <p:oleObj name="Equation" r:id="rId19" imgW="3962400" imgH="4572000" progId="">
                    <p:embed/>
                    <p:pic>
                      <p:nvPicPr>
                        <p:cNvPr id="0" name="图片 58377"/>
                        <p:cNvPicPr>
                          <a:picLocks noChangeAspect="1"/>
                        </p:cNvPicPr>
                        <p:nvPr/>
                      </p:nvPicPr>
                      <p:blipFill>
                        <a:blip r:embed="rId20"/>
                        <a:stretch>
                          <a:fillRect/>
                        </a:stretch>
                      </p:blipFill>
                      <p:spPr>
                        <a:xfrm>
                          <a:off x="4176" y="1872"/>
                          <a:ext cx="177" cy="204"/>
                        </a:xfrm>
                        <a:prstGeom prst="rect">
                          <a:avLst/>
                        </a:prstGeom>
                        <a:noFill/>
                        <a:ln w="9525">
                          <a:noFill/>
                        </a:ln>
                      </p:spPr>
                    </p:pic>
                  </p:oleObj>
                </mc:Fallback>
              </mc:AlternateContent>
            </a:graphicData>
          </a:graphic>
        </p:graphicFrame>
      </p:grpSp>
      <p:sp>
        <p:nvSpPr>
          <p:cNvPr id="28" name="Text Box 21"/>
          <p:cNvSpPr txBox="1">
            <a:spLocks noChangeArrowheads="1"/>
          </p:cNvSpPr>
          <p:nvPr/>
        </p:nvSpPr>
        <p:spPr bwMode="auto">
          <a:xfrm>
            <a:off x="381000" y="1144587"/>
            <a:ext cx="1524000" cy="519113"/>
          </a:xfrm>
          <a:prstGeom prst="rect">
            <a:avLst/>
          </a:prstGeom>
          <a:noFill/>
          <a:ln w="9525">
            <a:noFill/>
            <a:miter lim="800000"/>
          </a:ln>
          <a:effectLst/>
        </p:spPr>
        <p:txBody>
          <a:bodyPr wrap="square">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4</a:t>
            </a:r>
            <a:r>
              <a:rPr lang="zh-CN" altLang="en-US" sz="2800" dirty="0">
                <a:solidFill>
                  <a:srgbClr val="CC0000"/>
                </a:solidFill>
                <a:latin typeface="黑体" panose="02010609060101010101" pitchFamily="49" charset="-122"/>
                <a:ea typeface="黑体" panose="02010609060101010101" pitchFamily="49" charset="-122"/>
              </a:rPr>
              <a:t>）能量</a:t>
            </a:r>
            <a:endParaRPr lang="zh-CN" altLang="en-US" sz="2800" dirty="0">
              <a:solidFill>
                <a:srgbClr val="CC0000"/>
              </a:solidFill>
              <a:latin typeface="黑体" panose="02010609060101010101" pitchFamily="49" charset="-122"/>
              <a:ea typeface="黑体" panose="02010609060101010101" pitchFamily="49" charset="-122"/>
            </a:endParaRPr>
          </a:p>
        </p:txBody>
      </p:sp>
      <p:grpSp>
        <p:nvGrpSpPr>
          <p:cNvPr id="29" name="Group 31"/>
          <p:cNvGrpSpPr/>
          <p:nvPr/>
        </p:nvGrpSpPr>
        <p:grpSpPr bwMode="auto">
          <a:xfrm>
            <a:off x="381000" y="2301874"/>
            <a:ext cx="4437963" cy="519113"/>
            <a:chOff x="288" y="3792"/>
            <a:chExt cx="2722" cy="318"/>
          </a:xfrm>
        </p:grpSpPr>
        <p:graphicFrame>
          <p:nvGraphicFramePr>
            <p:cNvPr id="30" name="Object 32"/>
            <p:cNvGraphicFramePr>
              <a:graphicFrameLocks noChangeAspect="1"/>
            </p:cNvGraphicFramePr>
            <p:nvPr/>
          </p:nvGraphicFramePr>
          <p:xfrm>
            <a:off x="1690" y="3830"/>
            <a:ext cx="1320" cy="267"/>
          </p:xfrm>
          <a:graphic>
            <a:graphicData uri="http://schemas.openxmlformats.org/presentationml/2006/ole">
              <mc:AlternateContent xmlns:mc="http://schemas.openxmlformats.org/markup-compatibility/2006">
                <mc:Choice xmlns:v="urn:schemas-microsoft-com:vml" Requires="v">
                  <p:oleObj spid="_x0000_s58379" name="公式" r:id="rId21" imgW="28041600" imgH="6705600" progId="">
                    <p:embed/>
                  </p:oleObj>
                </mc:Choice>
                <mc:Fallback>
                  <p:oleObj name="公式" r:id="rId21" imgW="28041600" imgH="6705600" progId="">
                    <p:embed/>
                    <p:pic>
                      <p:nvPicPr>
                        <p:cNvPr id="0" name="图片 58378"/>
                        <p:cNvPicPr>
                          <a:picLocks noChangeAspect="1"/>
                        </p:cNvPicPr>
                        <p:nvPr/>
                      </p:nvPicPr>
                      <p:blipFill>
                        <a:blip r:embed="rId22"/>
                        <a:stretch>
                          <a:fillRect/>
                        </a:stretch>
                      </p:blipFill>
                      <p:spPr>
                        <a:xfrm>
                          <a:off x="1690" y="3830"/>
                          <a:ext cx="1320" cy="267"/>
                        </a:xfrm>
                        <a:prstGeom prst="rect">
                          <a:avLst/>
                        </a:prstGeom>
                        <a:noFill/>
                        <a:ln w="9525">
                          <a:noFill/>
                        </a:ln>
                      </p:spPr>
                    </p:pic>
                  </p:oleObj>
                </mc:Fallback>
              </mc:AlternateContent>
            </a:graphicData>
          </a:graphic>
        </p:graphicFrame>
        <p:sp>
          <p:nvSpPr>
            <p:cNvPr id="31" name="Text Box 33"/>
            <p:cNvSpPr txBox="1">
              <a:spLocks noChangeArrowheads="1"/>
            </p:cNvSpPr>
            <p:nvPr/>
          </p:nvSpPr>
          <p:spPr bwMode="auto">
            <a:xfrm>
              <a:off x="288" y="3792"/>
              <a:ext cx="1872" cy="318"/>
            </a:xfrm>
            <a:prstGeom prst="rect">
              <a:avLst/>
            </a:prstGeom>
            <a:noFill/>
            <a:ln w="9525">
              <a:noFill/>
              <a:miter lim="800000"/>
            </a:ln>
            <a:effectLst/>
          </p:spPr>
          <p:txBody>
            <a:bodyPr>
              <a:spAutoFit/>
            </a:bodyPr>
            <a:lstStyle/>
            <a:p>
              <a:pPr>
                <a:spcBef>
                  <a:spcPct val="50000"/>
                </a:spcBef>
                <a:buFontTx/>
                <a:buBlip>
                  <a:blip r:embed="rId5"/>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量子数</a:t>
              </a:r>
              <a:endParaRPr lang="zh-CN" altLang="en-US" sz="2800" dirty="0">
                <a:latin typeface="黑体" panose="02010609060101010101" pitchFamily="49" charset="-122"/>
                <a:ea typeface="黑体" panose="02010609060101010101" pitchFamily="49" charset="-122"/>
              </a:endParaRPr>
            </a:p>
          </p:txBody>
        </p:sp>
      </p:grpSp>
      <p:sp>
        <p:nvSpPr>
          <p:cNvPr id="32" name="Text Box 2"/>
          <p:cNvSpPr txBox="1">
            <a:spLocks noChangeArrowheads="1"/>
          </p:cNvSpPr>
          <p:nvPr/>
        </p:nvSpPr>
        <p:spPr bwMode="auto">
          <a:xfrm>
            <a:off x="443344" y="185740"/>
            <a:ext cx="4870901"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B05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三 一维无限深势阱问题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21871"/>
                                        </p:tgtEl>
                                        <p:attrNameLst>
                                          <p:attrName>style.visibility</p:attrName>
                                        </p:attrNameLst>
                                      </p:cBhvr>
                                      <p:to>
                                        <p:strVal val="visible"/>
                                      </p:to>
                                    </p:set>
                                    <p:animEffect transition="in" filter="blinds(vertical)">
                                      <p:cBhvr>
                                        <p:cTn id="27" dur="500"/>
                                        <p:tgtEl>
                                          <p:spTgt spid="12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85800" y="990600"/>
            <a:ext cx="7697788" cy="5715000"/>
            <a:chOff x="432" y="480"/>
            <a:chExt cx="4849" cy="3600"/>
          </a:xfrm>
        </p:grpSpPr>
        <p:sp>
          <p:nvSpPr>
            <p:cNvPr id="124931" name="Rectangle 3"/>
            <p:cNvSpPr>
              <a:spLocks noChangeArrowheads="1"/>
            </p:cNvSpPr>
            <p:nvPr/>
          </p:nvSpPr>
          <p:spPr bwMode="auto">
            <a:xfrm>
              <a:off x="432" y="480"/>
              <a:ext cx="4849" cy="360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24932" name="Line 4"/>
            <p:cNvSpPr>
              <a:spLocks noChangeShapeType="1"/>
            </p:cNvSpPr>
            <p:nvPr/>
          </p:nvSpPr>
          <p:spPr bwMode="auto">
            <a:xfrm>
              <a:off x="926" y="3276"/>
              <a:ext cx="1773" cy="0"/>
            </a:xfrm>
            <a:prstGeom prst="line">
              <a:avLst/>
            </a:prstGeom>
            <a:noFill/>
            <a:ln w="12700">
              <a:solidFill>
                <a:schemeClr val="tx1"/>
              </a:solidFill>
              <a:round/>
            </a:ln>
            <a:effectLst/>
          </p:spPr>
          <p:txBody>
            <a:bodyPr wrap="none" anchor="ctr"/>
            <a:lstStyle/>
            <a:p>
              <a:endParaRPr lang="zh-CN" altLang="en-US"/>
            </a:p>
          </p:txBody>
        </p:sp>
        <p:sp>
          <p:nvSpPr>
            <p:cNvPr id="124933" name="Line 5"/>
            <p:cNvSpPr>
              <a:spLocks noChangeShapeType="1"/>
            </p:cNvSpPr>
            <p:nvPr/>
          </p:nvSpPr>
          <p:spPr bwMode="auto">
            <a:xfrm>
              <a:off x="926" y="2645"/>
              <a:ext cx="1616" cy="0"/>
            </a:xfrm>
            <a:prstGeom prst="line">
              <a:avLst/>
            </a:prstGeom>
            <a:noFill/>
            <a:ln w="12700">
              <a:solidFill>
                <a:schemeClr val="tx1"/>
              </a:solidFill>
              <a:round/>
            </a:ln>
            <a:effectLst/>
          </p:spPr>
          <p:txBody>
            <a:bodyPr wrap="none" anchor="ctr"/>
            <a:lstStyle/>
            <a:p>
              <a:endParaRPr lang="zh-CN" altLang="en-US"/>
            </a:p>
          </p:txBody>
        </p:sp>
        <p:sp>
          <p:nvSpPr>
            <p:cNvPr id="124934" name="Line 6"/>
            <p:cNvSpPr>
              <a:spLocks noChangeShapeType="1"/>
            </p:cNvSpPr>
            <p:nvPr/>
          </p:nvSpPr>
          <p:spPr bwMode="auto">
            <a:xfrm>
              <a:off x="926" y="1631"/>
              <a:ext cx="1655" cy="0"/>
            </a:xfrm>
            <a:prstGeom prst="line">
              <a:avLst/>
            </a:prstGeom>
            <a:noFill/>
            <a:ln w="12700">
              <a:solidFill>
                <a:schemeClr val="tx1"/>
              </a:solidFill>
              <a:round/>
            </a:ln>
            <a:effectLst/>
          </p:spPr>
          <p:txBody>
            <a:bodyPr wrap="none" anchor="ctr"/>
            <a:lstStyle/>
            <a:p>
              <a:endParaRPr lang="zh-CN" altLang="en-US"/>
            </a:p>
          </p:txBody>
        </p:sp>
        <p:sp>
          <p:nvSpPr>
            <p:cNvPr id="124935" name="Line 7"/>
            <p:cNvSpPr>
              <a:spLocks noChangeShapeType="1"/>
            </p:cNvSpPr>
            <p:nvPr/>
          </p:nvSpPr>
          <p:spPr bwMode="auto">
            <a:xfrm flipV="1">
              <a:off x="1714" y="1080"/>
              <a:ext cx="0" cy="2587"/>
            </a:xfrm>
            <a:prstGeom prst="line">
              <a:avLst/>
            </a:prstGeom>
            <a:noFill/>
            <a:ln w="12700">
              <a:solidFill>
                <a:schemeClr val="tx1"/>
              </a:solidFill>
              <a:round/>
              <a:tailEnd type="triangle" w="sm" len="lg"/>
            </a:ln>
            <a:effectLst/>
          </p:spPr>
          <p:txBody>
            <a:bodyPr wrap="none" anchor="ctr"/>
            <a:lstStyle/>
            <a:p>
              <a:endParaRPr lang="zh-CN" altLang="en-US"/>
            </a:p>
          </p:txBody>
        </p:sp>
        <p:sp>
          <p:nvSpPr>
            <p:cNvPr id="124936" name="Rectangle 8"/>
            <p:cNvSpPr>
              <a:spLocks noChangeArrowheads="1"/>
            </p:cNvSpPr>
            <p:nvPr/>
          </p:nvSpPr>
          <p:spPr bwMode="auto">
            <a:xfrm>
              <a:off x="690" y="1221"/>
              <a:ext cx="236" cy="2446"/>
            </a:xfrm>
            <a:prstGeom prst="rect">
              <a:avLst/>
            </a:prstGeom>
            <a:solidFill>
              <a:schemeClr val="bg1"/>
            </a:solidFill>
            <a:ln w="9525">
              <a:noFill/>
              <a:miter lim="800000"/>
            </a:ln>
            <a:effectLst/>
          </p:spPr>
          <p:txBody>
            <a:bodyPr wrap="none" anchor="ctr"/>
            <a:lstStyle/>
            <a:p>
              <a:endParaRPr lang="zh-CN" altLang="en-US"/>
            </a:p>
          </p:txBody>
        </p:sp>
        <p:sp>
          <p:nvSpPr>
            <p:cNvPr id="124937" name="Rectangle 9"/>
            <p:cNvSpPr>
              <a:spLocks noChangeArrowheads="1"/>
            </p:cNvSpPr>
            <p:nvPr/>
          </p:nvSpPr>
          <p:spPr bwMode="auto">
            <a:xfrm>
              <a:off x="2502" y="1221"/>
              <a:ext cx="236" cy="2446"/>
            </a:xfrm>
            <a:prstGeom prst="rect">
              <a:avLst/>
            </a:prstGeom>
            <a:solidFill>
              <a:schemeClr val="bg1"/>
            </a:solidFill>
            <a:ln w="9525">
              <a:noFill/>
              <a:miter lim="800000"/>
            </a:ln>
            <a:effectLst/>
          </p:spPr>
          <p:txBody>
            <a:bodyPr wrap="none" anchor="ctr"/>
            <a:lstStyle/>
            <a:p>
              <a:endParaRPr lang="zh-CN" altLang="en-US"/>
            </a:p>
          </p:txBody>
        </p:sp>
        <p:sp>
          <p:nvSpPr>
            <p:cNvPr id="124938" name="Line 10"/>
            <p:cNvSpPr>
              <a:spLocks noChangeShapeType="1"/>
            </p:cNvSpPr>
            <p:nvPr/>
          </p:nvSpPr>
          <p:spPr bwMode="auto">
            <a:xfrm flipV="1">
              <a:off x="2484" y="1221"/>
              <a:ext cx="0" cy="2446"/>
            </a:xfrm>
            <a:prstGeom prst="line">
              <a:avLst/>
            </a:prstGeom>
            <a:noFill/>
            <a:ln w="12700">
              <a:solidFill>
                <a:schemeClr val="tx1"/>
              </a:solidFill>
              <a:round/>
            </a:ln>
            <a:effectLst/>
          </p:spPr>
          <p:txBody>
            <a:bodyPr wrap="none" anchor="ctr"/>
            <a:lstStyle/>
            <a:p>
              <a:endParaRPr lang="zh-CN" altLang="en-US"/>
            </a:p>
          </p:txBody>
        </p:sp>
        <p:sp>
          <p:nvSpPr>
            <p:cNvPr id="124939" name="Line 11"/>
            <p:cNvSpPr>
              <a:spLocks noChangeShapeType="1"/>
            </p:cNvSpPr>
            <p:nvPr/>
          </p:nvSpPr>
          <p:spPr bwMode="auto">
            <a:xfrm flipV="1">
              <a:off x="945" y="1218"/>
              <a:ext cx="0" cy="2446"/>
            </a:xfrm>
            <a:prstGeom prst="line">
              <a:avLst/>
            </a:prstGeom>
            <a:noFill/>
            <a:ln w="12700">
              <a:solidFill>
                <a:schemeClr val="tx1"/>
              </a:solidFill>
              <a:round/>
            </a:ln>
            <a:effectLst/>
          </p:spPr>
          <p:txBody>
            <a:bodyPr wrap="none" anchor="ctr"/>
            <a:lstStyle/>
            <a:p>
              <a:endParaRPr lang="zh-CN" altLang="en-US"/>
            </a:p>
          </p:txBody>
        </p:sp>
        <p:graphicFrame>
          <p:nvGraphicFramePr>
            <p:cNvPr id="124940" name="Object 12"/>
            <p:cNvGraphicFramePr>
              <a:graphicFrameLocks noChangeAspect="1"/>
            </p:cNvGraphicFramePr>
            <p:nvPr/>
          </p:nvGraphicFramePr>
          <p:xfrm>
            <a:off x="868" y="3676"/>
            <a:ext cx="158" cy="260"/>
          </p:xfrm>
          <a:graphic>
            <a:graphicData uri="http://schemas.openxmlformats.org/presentationml/2006/ole">
              <mc:AlternateContent xmlns:mc="http://schemas.openxmlformats.org/markup-compatibility/2006">
                <mc:Choice xmlns:v="urn:schemas-microsoft-com:vml" Requires="v">
                  <p:oleObj spid="_x0000_s59393" name="Equation" r:id="rId1" imgW="3048000" imgH="4267200" progId="">
                    <p:embed/>
                  </p:oleObj>
                </mc:Choice>
                <mc:Fallback>
                  <p:oleObj name="Equation" r:id="rId1" imgW="3048000" imgH="4267200" progId="">
                    <p:embed/>
                    <p:pic>
                      <p:nvPicPr>
                        <p:cNvPr id="0" name="图片 59392"/>
                        <p:cNvPicPr>
                          <a:picLocks noChangeAspect="1"/>
                        </p:cNvPicPr>
                        <p:nvPr/>
                      </p:nvPicPr>
                      <p:blipFill>
                        <a:blip r:embed="rId2"/>
                        <a:stretch>
                          <a:fillRect/>
                        </a:stretch>
                      </p:blipFill>
                      <p:spPr>
                        <a:xfrm>
                          <a:off x="868" y="3676"/>
                          <a:ext cx="158" cy="260"/>
                        </a:xfrm>
                        <a:prstGeom prst="rect">
                          <a:avLst/>
                        </a:prstGeom>
                        <a:noFill/>
                        <a:ln w="9525">
                          <a:noFill/>
                        </a:ln>
                      </p:spPr>
                    </p:pic>
                  </p:oleObj>
                </mc:Fallback>
              </mc:AlternateContent>
            </a:graphicData>
          </a:graphic>
        </p:graphicFrame>
        <p:graphicFrame>
          <p:nvGraphicFramePr>
            <p:cNvPr id="124941" name="Object 13"/>
            <p:cNvGraphicFramePr>
              <a:graphicFrameLocks noChangeAspect="1"/>
            </p:cNvGraphicFramePr>
            <p:nvPr/>
          </p:nvGraphicFramePr>
          <p:xfrm>
            <a:off x="1557" y="3690"/>
            <a:ext cx="287" cy="246"/>
          </p:xfrm>
          <a:graphic>
            <a:graphicData uri="http://schemas.openxmlformats.org/presentationml/2006/ole">
              <mc:AlternateContent xmlns:mc="http://schemas.openxmlformats.org/markup-compatibility/2006">
                <mc:Choice xmlns:v="urn:schemas-microsoft-com:vml" Requires="v">
                  <p:oleObj spid="_x0000_s59394" name="公式" r:id="rId3" imgW="9448800" imgH="7620000" progId="">
                    <p:embed/>
                  </p:oleObj>
                </mc:Choice>
                <mc:Fallback>
                  <p:oleObj name="公式" r:id="rId3" imgW="9448800" imgH="7620000" progId="">
                    <p:embed/>
                    <p:pic>
                      <p:nvPicPr>
                        <p:cNvPr id="0" name="图片 59393"/>
                        <p:cNvPicPr>
                          <a:picLocks noChangeAspect="1"/>
                        </p:cNvPicPr>
                        <p:nvPr/>
                      </p:nvPicPr>
                      <p:blipFill>
                        <a:blip r:embed="rId4"/>
                        <a:stretch>
                          <a:fillRect/>
                        </a:stretch>
                      </p:blipFill>
                      <p:spPr>
                        <a:xfrm>
                          <a:off x="1557" y="3690"/>
                          <a:ext cx="287" cy="246"/>
                        </a:xfrm>
                        <a:prstGeom prst="rect">
                          <a:avLst/>
                        </a:prstGeom>
                        <a:noFill/>
                        <a:ln w="9525">
                          <a:noFill/>
                        </a:ln>
                      </p:spPr>
                    </p:pic>
                  </p:oleObj>
                </mc:Fallback>
              </mc:AlternateContent>
            </a:graphicData>
          </a:graphic>
        </p:graphicFrame>
        <p:graphicFrame>
          <p:nvGraphicFramePr>
            <p:cNvPr id="124942" name="Object 14"/>
            <p:cNvGraphicFramePr>
              <a:graphicFrameLocks noChangeAspect="1"/>
            </p:cNvGraphicFramePr>
            <p:nvPr/>
          </p:nvGraphicFramePr>
          <p:xfrm>
            <a:off x="2423" y="3697"/>
            <a:ext cx="198" cy="191"/>
          </p:xfrm>
          <a:graphic>
            <a:graphicData uri="http://schemas.openxmlformats.org/presentationml/2006/ole">
              <mc:AlternateContent xmlns:mc="http://schemas.openxmlformats.org/markup-compatibility/2006">
                <mc:Choice xmlns:v="urn:schemas-microsoft-com:vml" Requires="v">
                  <p:oleObj spid="_x0000_s59395" name="公式" r:id="rId5" imgW="4267200" imgH="4572000" progId="">
                    <p:embed/>
                  </p:oleObj>
                </mc:Choice>
                <mc:Fallback>
                  <p:oleObj name="公式" r:id="rId5" imgW="4267200" imgH="4572000" progId="">
                    <p:embed/>
                    <p:pic>
                      <p:nvPicPr>
                        <p:cNvPr id="0" name="图片 59394"/>
                        <p:cNvPicPr>
                          <a:picLocks noChangeAspect="1"/>
                        </p:cNvPicPr>
                        <p:nvPr/>
                      </p:nvPicPr>
                      <p:blipFill>
                        <a:blip r:embed="rId6"/>
                        <a:stretch>
                          <a:fillRect/>
                        </a:stretch>
                      </p:blipFill>
                      <p:spPr>
                        <a:xfrm>
                          <a:off x="2423" y="3697"/>
                          <a:ext cx="198" cy="191"/>
                        </a:xfrm>
                        <a:prstGeom prst="rect">
                          <a:avLst/>
                        </a:prstGeom>
                        <a:noFill/>
                        <a:ln w="9525">
                          <a:noFill/>
                        </a:ln>
                      </p:spPr>
                    </p:pic>
                  </p:oleObj>
                </mc:Fallback>
              </mc:AlternateContent>
            </a:graphicData>
          </a:graphic>
        </p:graphicFrame>
        <p:graphicFrame>
          <p:nvGraphicFramePr>
            <p:cNvPr id="124943" name="Object 15"/>
            <p:cNvGraphicFramePr>
              <a:graphicFrameLocks noChangeAspect="1"/>
            </p:cNvGraphicFramePr>
            <p:nvPr/>
          </p:nvGraphicFramePr>
          <p:xfrm>
            <a:off x="489" y="3465"/>
            <a:ext cx="409" cy="210"/>
          </p:xfrm>
          <a:graphic>
            <a:graphicData uri="http://schemas.openxmlformats.org/presentationml/2006/ole">
              <mc:AlternateContent xmlns:mc="http://schemas.openxmlformats.org/markup-compatibility/2006">
                <mc:Choice xmlns:v="urn:schemas-microsoft-com:vml" Requires="v">
                  <p:oleObj spid="_x0000_s59396" name="公式" r:id="rId7" imgW="12192000" imgH="5791200" progId="">
                    <p:embed/>
                  </p:oleObj>
                </mc:Choice>
                <mc:Fallback>
                  <p:oleObj name="公式" r:id="rId7" imgW="12192000" imgH="5791200" progId="">
                    <p:embed/>
                    <p:pic>
                      <p:nvPicPr>
                        <p:cNvPr id="0" name="图片 59395"/>
                        <p:cNvPicPr>
                          <a:picLocks noChangeAspect="1"/>
                        </p:cNvPicPr>
                        <p:nvPr/>
                      </p:nvPicPr>
                      <p:blipFill>
                        <a:blip r:embed="rId8"/>
                        <a:stretch>
                          <a:fillRect/>
                        </a:stretch>
                      </p:blipFill>
                      <p:spPr>
                        <a:xfrm>
                          <a:off x="489" y="3465"/>
                          <a:ext cx="409" cy="210"/>
                        </a:xfrm>
                        <a:prstGeom prst="rect">
                          <a:avLst/>
                        </a:prstGeom>
                        <a:noFill/>
                        <a:ln w="9525">
                          <a:noFill/>
                        </a:ln>
                      </p:spPr>
                    </p:pic>
                  </p:oleObj>
                </mc:Fallback>
              </mc:AlternateContent>
            </a:graphicData>
          </a:graphic>
        </p:graphicFrame>
        <p:graphicFrame>
          <p:nvGraphicFramePr>
            <p:cNvPr id="124944" name="Object 16"/>
            <p:cNvGraphicFramePr>
              <a:graphicFrameLocks noChangeAspect="1"/>
            </p:cNvGraphicFramePr>
            <p:nvPr/>
          </p:nvGraphicFramePr>
          <p:xfrm>
            <a:off x="525" y="3111"/>
            <a:ext cx="362" cy="214"/>
          </p:xfrm>
          <a:graphic>
            <a:graphicData uri="http://schemas.openxmlformats.org/presentationml/2006/ole">
              <mc:AlternateContent xmlns:mc="http://schemas.openxmlformats.org/markup-compatibility/2006">
                <mc:Choice xmlns:v="urn:schemas-microsoft-com:vml" Requires="v">
                  <p:oleObj spid="_x0000_s59397" name="公式" r:id="rId9" imgW="13411200" imgH="5791200" progId="">
                    <p:embed/>
                  </p:oleObj>
                </mc:Choice>
                <mc:Fallback>
                  <p:oleObj name="公式" r:id="rId9" imgW="13411200" imgH="5791200" progId="">
                    <p:embed/>
                    <p:pic>
                      <p:nvPicPr>
                        <p:cNvPr id="0" name="图片 59396"/>
                        <p:cNvPicPr>
                          <a:picLocks noChangeAspect="1"/>
                        </p:cNvPicPr>
                        <p:nvPr/>
                      </p:nvPicPr>
                      <p:blipFill>
                        <a:blip r:embed="rId10"/>
                        <a:stretch>
                          <a:fillRect/>
                        </a:stretch>
                      </p:blipFill>
                      <p:spPr>
                        <a:xfrm>
                          <a:off x="525" y="3111"/>
                          <a:ext cx="362" cy="214"/>
                        </a:xfrm>
                        <a:prstGeom prst="rect">
                          <a:avLst/>
                        </a:prstGeom>
                        <a:noFill/>
                        <a:ln w="9525">
                          <a:noFill/>
                        </a:ln>
                      </p:spPr>
                    </p:pic>
                  </p:oleObj>
                </mc:Fallback>
              </mc:AlternateContent>
            </a:graphicData>
          </a:graphic>
        </p:graphicFrame>
        <p:graphicFrame>
          <p:nvGraphicFramePr>
            <p:cNvPr id="124945" name="Object 17"/>
            <p:cNvGraphicFramePr>
              <a:graphicFrameLocks noChangeAspect="1"/>
            </p:cNvGraphicFramePr>
            <p:nvPr/>
          </p:nvGraphicFramePr>
          <p:xfrm>
            <a:off x="525" y="2512"/>
            <a:ext cx="362" cy="214"/>
          </p:xfrm>
          <a:graphic>
            <a:graphicData uri="http://schemas.openxmlformats.org/presentationml/2006/ole">
              <mc:AlternateContent xmlns:mc="http://schemas.openxmlformats.org/markup-compatibility/2006">
                <mc:Choice xmlns:v="urn:schemas-microsoft-com:vml" Requires="v">
                  <p:oleObj spid="_x0000_s59398" name="公式" r:id="rId11" imgW="12801600" imgH="5791200" progId="">
                    <p:embed/>
                  </p:oleObj>
                </mc:Choice>
                <mc:Fallback>
                  <p:oleObj name="公式" r:id="rId11" imgW="12801600" imgH="5791200" progId="">
                    <p:embed/>
                    <p:pic>
                      <p:nvPicPr>
                        <p:cNvPr id="0" name="图片 59397"/>
                        <p:cNvPicPr>
                          <a:picLocks noChangeAspect="1"/>
                        </p:cNvPicPr>
                        <p:nvPr/>
                      </p:nvPicPr>
                      <p:blipFill>
                        <a:blip r:embed="rId12"/>
                        <a:stretch>
                          <a:fillRect/>
                        </a:stretch>
                      </p:blipFill>
                      <p:spPr>
                        <a:xfrm>
                          <a:off x="525" y="2512"/>
                          <a:ext cx="362" cy="214"/>
                        </a:xfrm>
                        <a:prstGeom prst="rect">
                          <a:avLst/>
                        </a:prstGeom>
                        <a:noFill/>
                        <a:ln w="9525">
                          <a:noFill/>
                        </a:ln>
                      </p:spPr>
                    </p:pic>
                  </p:oleObj>
                </mc:Fallback>
              </mc:AlternateContent>
            </a:graphicData>
          </a:graphic>
        </p:graphicFrame>
        <p:graphicFrame>
          <p:nvGraphicFramePr>
            <p:cNvPr id="124946" name="Object 18"/>
            <p:cNvGraphicFramePr>
              <a:graphicFrameLocks noChangeAspect="1"/>
            </p:cNvGraphicFramePr>
            <p:nvPr/>
          </p:nvGraphicFramePr>
          <p:xfrm>
            <a:off x="525" y="1494"/>
            <a:ext cx="362" cy="215"/>
          </p:xfrm>
          <a:graphic>
            <a:graphicData uri="http://schemas.openxmlformats.org/presentationml/2006/ole">
              <mc:AlternateContent xmlns:mc="http://schemas.openxmlformats.org/markup-compatibility/2006">
                <mc:Choice xmlns:v="urn:schemas-microsoft-com:vml" Requires="v">
                  <p:oleObj spid="_x0000_s59399" name="公式" r:id="rId13" imgW="13411200" imgH="5791200" progId="">
                    <p:embed/>
                  </p:oleObj>
                </mc:Choice>
                <mc:Fallback>
                  <p:oleObj name="公式" r:id="rId13" imgW="13411200" imgH="5791200" progId="">
                    <p:embed/>
                    <p:pic>
                      <p:nvPicPr>
                        <p:cNvPr id="0" name="图片 59398"/>
                        <p:cNvPicPr>
                          <a:picLocks noChangeAspect="1"/>
                        </p:cNvPicPr>
                        <p:nvPr/>
                      </p:nvPicPr>
                      <p:blipFill>
                        <a:blip r:embed="rId14"/>
                        <a:stretch>
                          <a:fillRect/>
                        </a:stretch>
                      </p:blipFill>
                      <p:spPr>
                        <a:xfrm>
                          <a:off x="525" y="1494"/>
                          <a:ext cx="362" cy="215"/>
                        </a:xfrm>
                        <a:prstGeom prst="rect">
                          <a:avLst/>
                        </a:prstGeom>
                        <a:noFill/>
                        <a:ln w="9525">
                          <a:noFill/>
                        </a:ln>
                      </p:spPr>
                    </p:pic>
                  </p:oleObj>
                </mc:Fallback>
              </mc:AlternateContent>
            </a:graphicData>
          </a:graphic>
        </p:graphicFrame>
        <p:sp>
          <p:nvSpPr>
            <p:cNvPr id="124947" name="Line 19"/>
            <p:cNvSpPr>
              <a:spLocks noChangeShapeType="1"/>
            </p:cNvSpPr>
            <p:nvPr/>
          </p:nvSpPr>
          <p:spPr bwMode="auto">
            <a:xfrm>
              <a:off x="960" y="3672"/>
              <a:ext cx="1728" cy="0"/>
            </a:xfrm>
            <a:prstGeom prst="line">
              <a:avLst/>
            </a:prstGeom>
            <a:noFill/>
            <a:ln w="19050">
              <a:solidFill>
                <a:schemeClr val="tx1"/>
              </a:solidFill>
              <a:round/>
              <a:tailEnd type="triangle" w="sm" len="lg"/>
            </a:ln>
            <a:effectLst/>
          </p:spPr>
          <p:txBody>
            <a:bodyPr wrap="none" anchor="ctr"/>
            <a:lstStyle/>
            <a:p>
              <a:endParaRPr lang="zh-CN" altLang="en-US"/>
            </a:p>
          </p:txBody>
        </p:sp>
        <p:graphicFrame>
          <p:nvGraphicFramePr>
            <p:cNvPr id="124948" name="Object 20"/>
            <p:cNvGraphicFramePr>
              <a:graphicFrameLocks noChangeAspect="1"/>
            </p:cNvGraphicFramePr>
            <p:nvPr/>
          </p:nvGraphicFramePr>
          <p:xfrm>
            <a:off x="1738" y="1032"/>
            <a:ext cx="308" cy="277"/>
          </p:xfrm>
          <a:graphic>
            <a:graphicData uri="http://schemas.openxmlformats.org/presentationml/2006/ole">
              <mc:AlternateContent xmlns:mc="http://schemas.openxmlformats.org/markup-compatibility/2006">
                <mc:Choice xmlns:v="urn:schemas-microsoft-com:vml" Requires="v">
                  <p:oleObj spid="_x0000_s59400" name="Equation" r:id="rId15" imgW="7315200" imgH="7924800" progId="">
                    <p:embed/>
                  </p:oleObj>
                </mc:Choice>
                <mc:Fallback>
                  <p:oleObj name="Equation" r:id="rId15" imgW="7315200" imgH="7924800" progId="">
                    <p:embed/>
                    <p:pic>
                      <p:nvPicPr>
                        <p:cNvPr id="0" name="图片 59399"/>
                        <p:cNvPicPr>
                          <a:picLocks noChangeAspect="1"/>
                        </p:cNvPicPr>
                        <p:nvPr/>
                      </p:nvPicPr>
                      <p:blipFill>
                        <a:blip r:embed="rId16"/>
                        <a:stretch>
                          <a:fillRect/>
                        </a:stretch>
                      </p:blipFill>
                      <p:spPr>
                        <a:xfrm>
                          <a:off x="1738" y="1032"/>
                          <a:ext cx="308" cy="277"/>
                        </a:xfrm>
                        <a:prstGeom prst="rect">
                          <a:avLst/>
                        </a:prstGeom>
                        <a:noFill/>
                        <a:ln w="9525">
                          <a:noFill/>
                        </a:ln>
                      </p:spPr>
                    </p:pic>
                  </p:oleObj>
                </mc:Fallback>
              </mc:AlternateContent>
            </a:graphicData>
          </a:graphic>
        </p:graphicFrame>
        <p:sp>
          <p:nvSpPr>
            <p:cNvPr id="124949" name="Line 21"/>
            <p:cNvSpPr>
              <a:spLocks noChangeShapeType="1"/>
            </p:cNvSpPr>
            <p:nvPr/>
          </p:nvSpPr>
          <p:spPr bwMode="auto">
            <a:xfrm>
              <a:off x="3165" y="3295"/>
              <a:ext cx="1772" cy="0"/>
            </a:xfrm>
            <a:prstGeom prst="line">
              <a:avLst/>
            </a:prstGeom>
            <a:noFill/>
            <a:ln w="12700">
              <a:solidFill>
                <a:schemeClr val="tx1"/>
              </a:solidFill>
              <a:round/>
            </a:ln>
            <a:effectLst/>
          </p:spPr>
          <p:txBody>
            <a:bodyPr wrap="none" anchor="ctr"/>
            <a:lstStyle/>
            <a:p>
              <a:endParaRPr lang="zh-CN" altLang="en-US"/>
            </a:p>
          </p:txBody>
        </p:sp>
        <p:sp>
          <p:nvSpPr>
            <p:cNvPr id="124950" name="Line 22"/>
            <p:cNvSpPr>
              <a:spLocks noChangeShapeType="1"/>
            </p:cNvSpPr>
            <p:nvPr/>
          </p:nvSpPr>
          <p:spPr bwMode="auto">
            <a:xfrm>
              <a:off x="3165" y="2645"/>
              <a:ext cx="1615" cy="0"/>
            </a:xfrm>
            <a:prstGeom prst="line">
              <a:avLst/>
            </a:prstGeom>
            <a:noFill/>
            <a:ln w="12700">
              <a:solidFill>
                <a:schemeClr val="tx1"/>
              </a:solidFill>
              <a:round/>
            </a:ln>
            <a:effectLst/>
          </p:spPr>
          <p:txBody>
            <a:bodyPr wrap="none" anchor="ctr"/>
            <a:lstStyle/>
            <a:p>
              <a:endParaRPr lang="zh-CN" altLang="en-US"/>
            </a:p>
          </p:txBody>
        </p:sp>
        <p:sp>
          <p:nvSpPr>
            <p:cNvPr id="124951" name="Line 23"/>
            <p:cNvSpPr>
              <a:spLocks noChangeShapeType="1"/>
            </p:cNvSpPr>
            <p:nvPr/>
          </p:nvSpPr>
          <p:spPr bwMode="auto">
            <a:xfrm>
              <a:off x="3165" y="1631"/>
              <a:ext cx="1654" cy="0"/>
            </a:xfrm>
            <a:prstGeom prst="line">
              <a:avLst/>
            </a:prstGeom>
            <a:noFill/>
            <a:ln w="12700">
              <a:solidFill>
                <a:schemeClr val="tx1"/>
              </a:solidFill>
              <a:round/>
            </a:ln>
            <a:effectLst/>
          </p:spPr>
          <p:txBody>
            <a:bodyPr wrap="none" anchor="ctr"/>
            <a:lstStyle/>
            <a:p>
              <a:endParaRPr lang="zh-CN" altLang="en-US"/>
            </a:p>
          </p:txBody>
        </p:sp>
        <p:sp>
          <p:nvSpPr>
            <p:cNvPr id="124952" name="Line 24"/>
            <p:cNvSpPr>
              <a:spLocks noChangeShapeType="1"/>
            </p:cNvSpPr>
            <p:nvPr/>
          </p:nvSpPr>
          <p:spPr bwMode="auto">
            <a:xfrm flipV="1">
              <a:off x="3952" y="1080"/>
              <a:ext cx="0" cy="2587"/>
            </a:xfrm>
            <a:prstGeom prst="line">
              <a:avLst/>
            </a:prstGeom>
            <a:noFill/>
            <a:ln w="12700">
              <a:solidFill>
                <a:schemeClr val="tx1"/>
              </a:solidFill>
              <a:round/>
              <a:tailEnd type="triangle" w="sm" len="lg"/>
            </a:ln>
            <a:effectLst/>
          </p:spPr>
          <p:txBody>
            <a:bodyPr wrap="none" anchor="ctr"/>
            <a:lstStyle/>
            <a:p>
              <a:endParaRPr lang="zh-CN" altLang="en-US"/>
            </a:p>
          </p:txBody>
        </p:sp>
        <p:sp>
          <p:nvSpPr>
            <p:cNvPr id="124953" name="Line 25"/>
            <p:cNvSpPr>
              <a:spLocks noChangeShapeType="1"/>
            </p:cNvSpPr>
            <p:nvPr/>
          </p:nvSpPr>
          <p:spPr bwMode="auto">
            <a:xfrm flipV="1">
              <a:off x="4740" y="1221"/>
              <a:ext cx="0" cy="2446"/>
            </a:xfrm>
            <a:prstGeom prst="line">
              <a:avLst/>
            </a:prstGeom>
            <a:noFill/>
            <a:ln w="12700">
              <a:solidFill>
                <a:schemeClr val="tx1"/>
              </a:solidFill>
              <a:round/>
            </a:ln>
            <a:effectLst/>
          </p:spPr>
          <p:txBody>
            <a:bodyPr wrap="none" anchor="ctr"/>
            <a:lstStyle/>
            <a:p>
              <a:endParaRPr lang="zh-CN" altLang="en-US"/>
            </a:p>
          </p:txBody>
        </p:sp>
        <p:sp>
          <p:nvSpPr>
            <p:cNvPr id="124954" name="Line 26"/>
            <p:cNvSpPr>
              <a:spLocks noChangeShapeType="1"/>
            </p:cNvSpPr>
            <p:nvPr/>
          </p:nvSpPr>
          <p:spPr bwMode="auto">
            <a:xfrm flipV="1">
              <a:off x="3165" y="1221"/>
              <a:ext cx="0" cy="2446"/>
            </a:xfrm>
            <a:prstGeom prst="line">
              <a:avLst/>
            </a:prstGeom>
            <a:noFill/>
            <a:ln w="12700">
              <a:solidFill>
                <a:schemeClr val="tx1"/>
              </a:solidFill>
              <a:round/>
            </a:ln>
            <a:effectLst/>
          </p:spPr>
          <p:txBody>
            <a:bodyPr wrap="none" anchor="ctr"/>
            <a:lstStyle/>
            <a:p>
              <a:endParaRPr lang="zh-CN" altLang="en-US"/>
            </a:p>
          </p:txBody>
        </p:sp>
        <p:sp>
          <p:nvSpPr>
            <p:cNvPr id="124955" name="Line 27"/>
            <p:cNvSpPr>
              <a:spLocks noChangeShapeType="1"/>
            </p:cNvSpPr>
            <p:nvPr/>
          </p:nvSpPr>
          <p:spPr bwMode="auto">
            <a:xfrm>
              <a:off x="2810" y="3667"/>
              <a:ext cx="2285" cy="0"/>
            </a:xfrm>
            <a:prstGeom prst="line">
              <a:avLst/>
            </a:prstGeom>
            <a:noFill/>
            <a:ln w="19050">
              <a:solidFill>
                <a:schemeClr val="tx1"/>
              </a:solidFill>
              <a:round/>
              <a:tailEnd type="triangle" w="sm" len="lg"/>
            </a:ln>
            <a:effectLst/>
          </p:spPr>
          <p:txBody>
            <a:bodyPr wrap="none" anchor="ctr"/>
            <a:lstStyle/>
            <a:p>
              <a:endParaRPr lang="zh-CN" altLang="en-US"/>
            </a:p>
          </p:txBody>
        </p:sp>
        <p:graphicFrame>
          <p:nvGraphicFramePr>
            <p:cNvPr id="124956" name="Object 28"/>
            <p:cNvGraphicFramePr>
              <a:graphicFrameLocks noChangeAspect="1"/>
            </p:cNvGraphicFramePr>
            <p:nvPr/>
          </p:nvGraphicFramePr>
          <p:xfrm>
            <a:off x="3082" y="3648"/>
            <a:ext cx="173" cy="285"/>
          </p:xfrm>
          <a:graphic>
            <a:graphicData uri="http://schemas.openxmlformats.org/presentationml/2006/ole">
              <mc:AlternateContent xmlns:mc="http://schemas.openxmlformats.org/markup-compatibility/2006">
                <mc:Choice xmlns:v="urn:schemas-microsoft-com:vml" Requires="v">
                  <p:oleObj spid="_x0000_s59401" name="Equation" r:id="rId17" imgW="3048000" imgH="4267200" progId="">
                    <p:embed/>
                  </p:oleObj>
                </mc:Choice>
                <mc:Fallback>
                  <p:oleObj name="Equation" r:id="rId17" imgW="3048000" imgH="4267200" progId="">
                    <p:embed/>
                    <p:pic>
                      <p:nvPicPr>
                        <p:cNvPr id="0" name="图片 59400"/>
                        <p:cNvPicPr>
                          <a:picLocks noChangeAspect="1"/>
                        </p:cNvPicPr>
                        <p:nvPr/>
                      </p:nvPicPr>
                      <p:blipFill>
                        <a:blip r:embed="rId18"/>
                        <a:stretch>
                          <a:fillRect/>
                        </a:stretch>
                      </p:blipFill>
                      <p:spPr>
                        <a:xfrm>
                          <a:off x="3082" y="3648"/>
                          <a:ext cx="173" cy="285"/>
                        </a:xfrm>
                        <a:prstGeom prst="rect">
                          <a:avLst/>
                        </a:prstGeom>
                        <a:noFill/>
                        <a:ln w="9525">
                          <a:noFill/>
                        </a:ln>
                      </p:spPr>
                    </p:pic>
                  </p:oleObj>
                </mc:Fallback>
              </mc:AlternateContent>
            </a:graphicData>
          </a:graphic>
        </p:graphicFrame>
        <p:graphicFrame>
          <p:nvGraphicFramePr>
            <p:cNvPr id="124957" name="Object 29"/>
            <p:cNvGraphicFramePr>
              <a:graphicFrameLocks noChangeAspect="1"/>
            </p:cNvGraphicFramePr>
            <p:nvPr/>
          </p:nvGraphicFramePr>
          <p:xfrm>
            <a:off x="3795" y="3690"/>
            <a:ext cx="288" cy="246"/>
          </p:xfrm>
          <a:graphic>
            <a:graphicData uri="http://schemas.openxmlformats.org/presentationml/2006/ole">
              <mc:AlternateContent xmlns:mc="http://schemas.openxmlformats.org/markup-compatibility/2006">
                <mc:Choice xmlns:v="urn:schemas-microsoft-com:vml" Requires="v">
                  <p:oleObj spid="_x0000_s59402" name="公式" r:id="rId19" imgW="9448800" imgH="7620000" progId="">
                    <p:embed/>
                  </p:oleObj>
                </mc:Choice>
                <mc:Fallback>
                  <p:oleObj name="公式" r:id="rId19" imgW="9448800" imgH="7620000" progId="">
                    <p:embed/>
                    <p:pic>
                      <p:nvPicPr>
                        <p:cNvPr id="0" name="图片 59401"/>
                        <p:cNvPicPr>
                          <a:picLocks noChangeAspect="1"/>
                        </p:cNvPicPr>
                        <p:nvPr/>
                      </p:nvPicPr>
                      <p:blipFill>
                        <a:blip r:embed="rId4"/>
                        <a:stretch>
                          <a:fillRect/>
                        </a:stretch>
                      </p:blipFill>
                      <p:spPr>
                        <a:xfrm>
                          <a:off x="3795" y="3690"/>
                          <a:ext cx="288" cy="246"/>
                        </a:xfrm>
                        <a:prstGeom prst="rect">
                          <a:avLst/>
                        </a:prstGeom>
                        <a:noFill/>
                        <a:ln w="9525">
                          <a:noFill/>
                        </a:ln>
                      </p:spPr>
                    </p:pic>
                  </p:oleObj>
                </mc:Fallback>
              </mc:AlternateContent>
            </a:graphicData>
          </a:graphic>
        </p:graphicFrame>
        <p:graphicFrame>
          <p:nvGraphicFramePr>
            <p:cNvPr id="124958" name="Object 30"/>
            <p:cNvGraphicFramePr>
              <a:graphicFrameLocks noChangeAspect="1"/>
            </p:cNvGraphicFramePr>
            <p:nvPr/>
          </p:nvGraphicFramePr>
          <p:xfrm>
            <a:off x="4662" y="3697"/>
            <a:ext cx="197" cy="191"/>
          </p:xfrm>
          <a:graphic>
            <a:graphicData uri="http://schemas.openxmlformats.org/presentationml/2006/ole">
              <mc:AlternateContent xmlns:mc="http://schemas.openxmlformats.org/markup-compatibility/2006">
                <mc:Choice xmlns:v="urn:schemas-microsoft-com:vml" Requires="v">
                  <p:oleObj spid="_x0000_s59403" name="公式" r:id="rId20" imgW="4267200" imgH="4572000" progId="">
                    <p:embed/>
                  </p:oleObj>
                </mc:Choice>
                <mc:Fallback>
                  <p:oleObj name="公式" r:id="rId20" imgW="4267200" imgH="4572000" progId="">
                    <p:embed/>
                    <p:pic>
                      <p:nvPicPr>
                        <p:cNvPr id="0" name="图片 59402"/>
                        <p:cNvPicPr>
                          <a:picLocks noChangeAspect="1"/>
                        </p:cNvPicPr>
                        <p:nvPr/>
                      </p:nvPicPr>
                      <p:blipFill>
                        <a:blip r:embed="rId6"/>
                        <a:stretch>
                          <a:fillRect/>
                        </a:stretch>
                      </p:blipFill>
                      <p:spPr>
                        <a:xfrm>
                          <a:off x="4662" y="3697"/>
                          <a:ext cx="197" cy="191"/>
                        </a:xfrm>
                        <a:prstGeom prst="rect">
                          <a:avLst/>
                        </a:prstGeom>
                        <a:noFill/>
                        <a:ln w="9525">
                          <a:noFill/>
                        </a:ln>
                      </p:spPr>
                    </p:pic>
                  </p:oleObj>
                </mc:Fallback>
              </mc:AlternateContent>
            </a:graphicData>
          </a:graphic>
        </p:graphicFrame>
        <p:sp>
          <p:nvSpPr>
            <p:cNvPr id="124959" name="Line 31"/>
            <p:cNvSpPr>
              <a:spLocks noChangeShapeType="1"/>
            </p:cNvSpPr>
            <p:nvPr/>
          </p:nvSpPr>
          <p:spPr bwMode="auto">
            <a:xfrm>
              <a:off x="3183" y="3665"/>
              <a:ext cx="1576" cy="0"/>
            </a:xfrm>
            <a:prstGeom prst="line">
              <a:avLst/>
            </a:prstGeom>
            <a:noFill/>
            <a:ln w="12700">
              <a:solidFill>
                <a:schemeClr val="tx1"/>
              </a:solidFill>
              <a:round/>
            </a:ln>
            <a:effectLst/>
          </p:spPr>
          <p:txBody>
            <a:bodyPr wrap="none" anchor="ctr"/>
            <a:lstStyle/>
            <a:p>
              <a:endParaRPr lang="zh-CN" altLang="en-US"/>
            </a:p>
          </p:txBody>
        </p:sp>
        <p:graphicFrame>
          <p:nvGraphicFramePr>
            <p:cNvPr id="124960" name="Object 32"/>
            <p:cNvGraphicFramePr>
              <a:graphicFrameLocks noChangeAspect="1"/>
            </p:cNvGraphicFramePr>
            <p:nvPr/>
          </p:nvGraphicFramePr>
          <p:xfrm>
            <a:off x="3976" y="1034"/>
            <a:ext cx="501" cy="351"/>
          </p:xfrm>
          <a:graphic>
            <a:graphicData uri="http://schemas.openxmlformats.org/presentationml/2006/ole">
              <mc:AlternateContent xmlns:mc="http://schemas.openxmlformats.org/markup-compatibility/2006">
                <mc:Choice xmlns:v="urn:schemas-microsoft-com:vml" Requires="v">
                  <p:oleObj spid="_x0000_s59404" name="Equation" r:id="rId21" imgW="11887200" imgH="10058400" progId="">
                    <p:embed/>
                  </p:oleObj>
                </mc:Choice>
                <mc:Fallback>
                  <p:oleObj name="Equation" r:id="rId21" imgW="11887200" imgH="10058400" progId="">
                    <p:embed/>
                    <p:pic>
                      <p:nvPicPr>
                        <p:cNvPr id="0" name="图片 59403"/>
                        <p:cNvPicPr>
                          <a:picLocks noChangeAspect="1"/>
                        </p:cNvPicPr>
                        <p:nvPr/>
                      </p:nvPicPr>
                      <p:blipFill>
                        <a:blip r:embed="rId22"/>
                        <a:stretch>
                          <a:fillRect/>
                        </a:stretch>
                      </p:blipFill>
                      <p:spPr>
                        <a:xfrm>
                          <a:off x="3976" y="1034"/>
                          <a:ext cx="501" cy="351"/>
                        </a:xfrm>
                        <a:prstGeom prst="rect">
                          <a:avLst/>
                        </a:prstGeom>
                        <a:noFill/>
                        <a:ln w="9525">
                          <a:noFill/>
                        </a:ln>
                      </p:spPr>
                    </p:pic>
                  </p:oleObj>
                </mc:Fallback>
              </mc:AlternateContent>
            </a:graphicData>
          </a:graphic>
        </p:graphicFrame>
        <p:graphicFrame>
          <p:nvGraphicFramePr>
            <p:cNvPr id="124961" name="Object 33"/>
            <p:cNvGraphicFramePr>
              <a:graphicFrameLocks noChangeAspect="1"/>
            </p:cNvGraphicFramePr>
            <p:nvPr/>
          </p:nvGraphicFramePr>
          <p:xfrm>
            <a:off x="665" y="480"/>
            <a:ext cx="1819" cy="554"/>
          </p:xfrm>
          <a:graphic>
            <a:graphicData uri="http://schemas.openxmlformats.org/presentationml/2006/ole">
              <mc:AlternateContent xmlns:mc="http://schemas.openxmlformats.org/markup-compatibility/2006">
                <mc:Choice xmlns:v="urn:schemas-microsoft-com:vml" Requires="v">
                  <p:oleObj spid="_x0000_s59405" name="Equation" r:id="rId23" imgW="42976800" imgH="14630400" progId="">
                    <p:embed/>
                  </p:oleObj>
                </mc:Choice>
                <mc:Fallback>
                  <p:oleObj name="Equation" r:id="rId23" imgW="42976800" imgH="14630400" progId="">
                    <p:embed/>
                    <p:pic>
                      <p:nvPicPr>
                        <p:cNvPr id="0" name="图片 59404"/>
                        <p:cNvPicPr>
                          <a:picLocks noChangeAspect="1"/>
                        </p:cNvPicPr>
                        <p:nvPr/>
                      </p:nvPicPr>
                      <p:blipFill>
                        <a:blip r:embed="rId24"/>
                        <a:stretch>
                          <a:fillRect/>
                        </a:stretch>
                      </p:blipFill>
                      <p:spPr>
                        <a:xfrm>
                          <a:off x="665" y="480"/>
                          <a:ext cx="1819" cy="554"/>
                        </a:xfrm>
                        <a:prstGeom prst="rect">
                          <a:avLst/>
                        </a:prstGeom>
                        <a:gradFill rotWithShape="0">
                          <a:gsLst>
                            <a:gs pos="0">
                              <a:srgbClr val="4F81BD"/>
                            </a:gs>
                            <a:gs pos="50000">
                              <a:srgbClr val="FFFFFF"/>
                            </a:gs>
                            <a:gs pos="100000">
                              <a:srgbClr val="4F81BD"/>
                            </a:gs>
                          </a:gsLst>
                          <a:lin ang="5400000" scaled="1"/>
                          <a:tileRect/>
                        </a:gradFill>
                        <a:ln w="9525" cap="flat" cmpd="sng">
                          <a:solidFill>
                            <a:srgbClr val="1F497D"/>
                          </a:solidFill>
                          <a:prstDash val="solid"/>
                          <a:miter/>
                          <a:headEnd type="none" w="med" len="med"/>
                          <a:tailEnd type="none" w="med" len="med"/>
                        </a:ln>
                      </p:spPr>
                    </p:pic>
                  </p:oleObj>
                </mc:Fallback>
              </mc:AlternateContent>
            </a:graphicData>
          </a:graphic>
        </p:graphicFrame>
        <p:graphicFrame>
          <p:nvGraphicFramePr>
            <p:cNvPr id="124962" name="Object 34"/>
            <p:cNvGraphicFramePr>
              <a:graphicFrameLocks noChangeAspect="1"/>
            </p:cNvGraphicFramePr>
            <p:nvPr/>
          </p:nvGraphicFramePr>
          <p:xfrm>
            <a:off x="3136" y="480"/>
            <a:ext cx="1912" cy="554"/>
          </p:xfrm>
          <a:graphic>
            <a:graphicData uri="http://schemas.openxmlformats.org/presentationml/2006/ole">
              <mc:AlternateContent xmlns:mc="http://schemas.openxmlformats.org/markup-compatibility/2006">
                <mc:Choice xmlns:v="urn:schemas-microsoft-com:vml" Requires="v">
                  <p:oleObj spid="_x0000_s59406" name="Equation" r:id="rId25" imgW="50292000" imgH="14630400" progId="">
                    <p:embed/>
                  </p:oleObj>
                </mc:Choice>
                <mc:Fallback>
                  <p:oleObj name="Equation" r:id="rId25" imgW="50292000" imgH="14630400" progId="">
                    <p:embed/>
                    <p:pic>
                      <p:nvPicPr>
                        <p:cNvPr id="0" name="图片 59405"/>
                        <p:cNvPicPr>
                          <a:picLocks noChangeAspect="1"/>
                        </p:cNvPicPr>
                        <p:nvPr/>
                      </p:nvPicPr>
                      <p:blipFill>
                        <a:blip r:embed="rId26"/>
                        <a:stretch>
                          <a:fillRect/>
                        </a:stretch>
                      </p:blipFill>
                      <p:spPr>
                        <a:xfrm>
                          <a:off x="3136" y="480"/>
                          <a:ext cx="1912" cy="554"/>
                        </a:xfrm>
                        <a:prstGeom prst="rect">
                          <a:avLst/>
                        </a:prstGeom>
                        <a:gradFill rotWithShape="0">
                          <a:gsLst>
                            <a:gs pos="0">
                              <a:srgbClr val="FFEBFF"/>
                            </a:gs>
                            <a:gs pos="50000">
                              <a:srgbClr val="FFFFFF"/>
                            </a:gs>
                            <a:gs pos="100000">
                              <a:srgbClr val="FFEBFF"/>
                            </a:gs>
                          </a:gsLst>
                          <a:lin ang="5400000" scaled="1"/>
                          <a:tileRect/>
                        </a:gradFill>
                        <a:ln w="9525" cap="flat" cmpd="sng">
                          <a:solidFill>
                            <a:srgbClr val="CC00CC"/>
                          </a:solidFill>
                          <a:prstDash val="solid"/>
                          <a:miter/>
                          <a:headEnd type="none" w="med" len="med"/>
                          <a:tailEnd type="none" w="med" len="med"/>
                        </a:ln>
                      </p:spPr>
                    </p:pic>
                  </p:oleObj>
                </mc:Fallback>
              </mc:AlternateContent>
            </a:graphicData>
          </a:graphic>
        </p:graphicFrame>
        <p:grpSp>
          <p:nvGrpSpPr>
            <p:cNvPr id="3" name="Group 35"/>
            <p:cNvGrpSpPr/>
            <p:nvPr/>
          </p:nvGrpSpPr>
          <p:grpSpPr bwMode="auto">
            <a:xfrm>
              <a:off x="945" y="1495"/>
              <a:ext cx="1539" cy="277"/>
              <a:chOff x="192" y="3011"/>
              <a:chExt cx="3463" cy="986"/>
            </a:xfrm>
          </p:grpSpPr>
          <p:sp>
            <p:nvSpPr>
              <p:cNvPr id="124964" name="Freeform 36"/>
              <p:cNvSpPr/>
              <p:nvPr/>
            </p:nvSpPr>
            <p:spPr bwMode="auto">
              <a:xfrm>
                <a:off x="192" y="3011"/>
                <a:ext cx="1735" cy="973"/>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0000FF"/>
                </a:solidFill>
                <a:round/>
              </a:ln>
              <a:effectLst/>
            </p:spPr>
            <p:txBody>
              <a:bodyPr wrap="none" anchor="ctr"/>
              <a:lstStyle/>
              <a:p>
                <a:endParaRPr lang="zh-CN" altLang="en-US"/>
              </a:p>
            </p:txBody>
          </p:sp>
          <p:sp>
            <p:nvSpPr>
              <p:cNvPr id="124965" name="Freeform 37"/>
              <p:cNvSpPr/>
              <p:nvPr/>
            </p:nvSpPr>
            <p:spPr bwMode="auto">
              <a:xfrm>
                <a:off x="1920" y="3024"/>
                <a:ext cx="1735" cy="973"/>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0000FF"/>
                </a:solidFill>
                <a:round/>
              </a:ln>
              <a:effectLst/>
            </p:spPr>
            <p:txBody>
              <a:bodyPr wrap="none" anchor="ctr"/>
              <a:lstStyle/>
              <a:p>
                <a:endParaRPr lang="zh-CN" altLang="en-US"/>
              </a:p>
            </p:txBody>
          </p:sp>
        </p:grpSp>
        <p:grpSp>
          <p:nvGrpSpPr>
            <p:cNvPr id="4" name="Group 38"/>
            <p:cNvGrpSpPr/>
            <p:nvPr/>
          </p:nvGrpSpPr>
          <p:grpSpPr bwMode="auto">
            <a:xfrm>
              <a:off x="945" y="2511"/>
              <a:ext cx="1539" cy="277"/>
              <a:chOff x="0" y="2880"/>
              <a:chExt cx="2592" cy="960"/>
            </a:xfrm>
          </p:grpSpPr>
          <p:sp>
            <p:nvSpPr>
              <p:cNvPr id="124967" name="Freeform 39"/>
              <p:cNvSpPr/>
              <p:nvPr/>
            </p:nvSpPr>
            <p:spPr bwMode="auto">
              <a:xfrm>
                <a:off x="1728" y="2880"/>
                <a:ext cx="864" cy="477"/>
              </a:xfrm>
              <a:custGeom>
                <a:avLst/>
                <a:gdLst/>
                <a:ahLst/>
                <a:cxnLst>
                  <a:cxn ang="0">
                    <a:pos x="0" y="477"/>
                  </a:cxn>
                  <a:cxn ang="0">
                    <a:pos x="184" y="157"/>
                  </a:cxn>
                  <a:cxn ang="0">
                    <a:pos x="432" y="0"/>
                  </a:cxn>
                  <a:cxn ang="0">
                    <a:pos x="680" y="157"/>
                  </a:cxn>
                  <a:cxn ang="0">
                    <a:pos x="864" y="477"/>
                  </a:cxn>
                </a:cxnLst>
                <a:rect l="0" t="0" r="r" b="b"/>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19050" cmpd="sng">
                <a:solidFill>
                  <a:srgbClr val="0000FF"/>
                </a:solidFill>
                <a:round/>
              </a:ln>
              <a:effectLst/>
            </p:spPr>
            <p:txBody>
              <a:bodyPr wrap="none" anchor="ctr"/>
              <a:lstStyle/>
              <a:p>
                <a:endParaRPr lang="zh-CN" altLang="en-US"/>
              </a:p>
            </p:txBody>
          </p:sp>
          <p:sp>
            <p:nvSpPr>
              <p:cNvPr id="124968" name="Freeform 40"/>
              <p:cNvSpPr/>
              <p:nvPr/>
            </p:nvSpPr>
            <p:spPr bwMode="auto">
              <a:xfrm>
                <a:off x="0" y="2880"/>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0000FF"/>
                </a:solidFill>
                <a:round/>
              </a:ln>
              <a:effectLst/>
            </p:spPr>
            <p:txBody>
              <a:bodyPr wrap="none" anchor="ctr"/>
              <a:lstStyle/>
              <a:p>
                <a:endParaRPr lang="zh-CN" altLang="en-US"/>
              </a:p>
            </p:txBody>
          </p:sp>
        </p:grpSp>
        <p:sp>
          <p:nvSpPr>
            <p:cNvPr id="124969" name="Freeform 41"/>
            <p:cNvSpPr/>
            <p:nvPr/>
          </p:nvSpPr>
          <p:spPr bwMode="auto">
            <a:xfrm>
              <a:off x="945" y="3157"/>
              <a:ext cx="1539" cy="231"/>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0000FF"/>
              </a:solidFill>
              <a:round/>
            </a:ln>
            <a:effectLst/>
          </p:spPr>
          <p:txBody>
            <a:bodyPr wrap="none" anchor="ctr"/>
            <a:lstStyle/>
            <a:p>
              <a:endParaRPr lang="zh-CN" altLang="en-US"/>
            </a:p>
          </p:txBody>
        </p:sp>
        <p:sp>
          <p:nvSpPr>
            <p:cNvPr id="124970" name="Freeform 42"/>
            <p:cNvSpPr/>
            <p:nvPr/>
          </p:nvSpPr>
          <p:spPr bwMode="auto">
            <a:xfrm>
              <a:off x="945" y="3526"/>
              <a:ext cx="1539" cy="136"/>
            </a:xfrm>
            <a:custGeom>
              <a:avLst/>
              <a:gdLst/>
              <a:ahLst/>
              <a:cxnLst>
                <a:cxn ang="0">
                  <a:pos x="0" y="477"/>
                </a:cxn>
                <a:cxn ang="0">
                  <a:pos x="184" y="157"/>
                </a:cxn>
                <a:cxn ang="0">
                  <a:pos x="432" y="0"/>
                </a:cxn>
                <a:cxn ang="0">
                  <a:pos x="680" y="157"/>
                </a:cxn>
                <a:cxn ang="0">
                  <a:pos x="864" y="477"/>
                </a:cxn>
              </a:cxnLst>
              <a:rect l="0" t="0" r="r" b="b"/>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19050" cmpd="sng">
              <a:solidFill>
                <a:srgbClr val="0000FF"/>
              </a:solidFill>
              <a:round/>
            </a:ln>
            <a:effectLst/>
          </p:spPr>
          <p:txBody>
            <a:bodyPr wrap="none" anchor="ctr"/>
            <a:lstStyle/>
            <a:p>
              <a:endParaRPr lang="zh-CN" altLang="en-US"/>
            </a:p>
          </p:txBody>
        </p:sp>
        <p:grpSp>
          <p:nvGrpSpPr>
            <p:cNvPr id="5" name="Group 43"/>
            <p:cNvGrpSpPr/>
            <p:nvPr/>
          </p:nvGrpSpPr>
          <p:grpSpPr bwMode="auto">
            <a:xfrm>
              <a:off x="3043" y="1403"/>
              <a:ext cx="1819" cy="231"/>
              <a:chOff x="-2016" y="2544"/>
              <a:chExt cx="7776" cy="969"/>
            </a:xfrm>
          </p:grpSpPr>
          <p:sp>
            <p:nvSpPr>
              <p:cNvPr id="124972" name="Freeform 44"/>
              <p:cNvSpPr/>
              <p:nvPr/>
            </p:nvSpPr>
            <p:spPr bwMode="auto">
              <a:xfrm>
                <a:off x="-2016" y="3024"/>
                <a:ext cx="864" cy="489"/>
              </a:xfrm>
              <a:custGeom>
                <a:avLst/>
                <a:gdLst/>
                <a:ahLst/>
                <a:cxnLst>
                  <a:cxn ang="0">
                    <a:pos x="0" y="0"/>
                  </a:cxn>
                  <a:cxn ang="0">
                    <a:pos x="180" y="308"/>
                  </a:cxn>
                  <a:cxn ang="0">
                    <a:pos x="436" y="484"/>
                  </a:cxn>
                  <a:cxn ang="0">
                    <a:pos x="676" y="340"/>
                  </a:cxn>
                  <a:cxn ang="0">
                    <a:pos x="864" y="0"/>
                  </a:cxn>
                </a:cxnLst>
                <a:rect l="0" t="0" r="r" b="b"/>
                <a:pathLst>
                  <a:path w="864" h="489">
                    <a:moveTo>
                      <a:pt x="0" y="0"/>
                    </a:moveTo>
                    <a:cubicBezTo>
                      <a:pt x="30" y="51"/>
                      <a:pt x="107" y="227"/>
                      <a:pt x="180" y="308"/>
                    </a:cubicBezTo>
                    <a:cubicBezTo>
                      <a:pt x="253" y="389"/>
                      <a:pt x="353" y="479"/>
                      <a:pt x="436" y="484"/>
                    </a:cubicBezTo>
                    <a:cubicBezTo>
                      <a:pt x="519" y="489"/>
                      <a:pt x="605" y="421"/>
                      <a:pt x="676" y="340"/>
                    </a:cubicBezTo>
                    <a:cubicBezTo>
                      <a:pt x="747" y="259"/>
                      <a:pt x="825" y="71"/>
                      <a:pt x="864" y="0"/>
                    </a:cubicBezTo>
                  </a:path>
                </a:pathLst>
              </a:custGeom>
              <a:noFill/>
              <a:ln w="19050" cmpd="sng">
                <a:solidFill>
                  <a:srgbClr val="FF0000"/>
                </a:solidFill>
                <a:round/>
              </a:ln>
              <a:effectLst/>
            </p:spPr>
            <p:txBody>
              <a:bodyPr wrap="none" anchor="ctr"/>
              <a:lstStyle/>
              <a:p>
                <a:endParaRPr lang="zh-CN" altLang="en-US"/>
              </a:p>
            </p:txBody>
          </p:sp>
          <p:sp>
            <p:nvSpPr>
              <p:cNvPr id="124973" name="Freeform 45"/>
              <p:cNvSpPr/>
              <p:nvPr/>
            </p:nvSpPr>
            <p:spPr bwMode="auto">
              <a:xfrm>
                <a:off x="-1152" y="2544"/>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74" name="Freeform 46"/>
              <p:cNvSpPr/>
              <p:nvPr/>
            </p:nvSpPr>
            <p:spPr bwMode="auto">
              <a:xfrm>
                <a:off x="576" y="2544"/>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75" name="Freeform 47"/>
              <p:cNvSpPr/>
              <p:nvPr/>
            </p:nvSpPr>
            <p:spPr bwMode="auto">
              <a:xfrm>
                <a:off x="2304" y="2544"/>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76" name="Freeform 48"/>
              <p:cNvSpPr/>
              <p:nvPr/>
            </p:nvSpPr>
            <p:spPr bwMode="auto">
              <a:xfrm>
                <a:off x="4032" y="2544"/>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grpSp>
        <p:grpSp>
          <p:nvGrpSpPr>
            <p:cNvPr id="6" name="Group 49"/>
            <p:cNvGrpSpPr/>
            <p:nvPr/>
          </p:nvGrpSpPr>
          <p:grpSpPr bwMode="auto">
            <a:xfrm>
              <a:off x="3043" y="2418"/>
              <a:ext cx="1819" cy="231"/>
              <a:chOff x="-336" y="2592"/>
              <a:chExt cx="6048" cy="969"/>
            </a:xfrm>
          </p:grpSpPr>
          <p:sp>
            <p:nvSpPr>
              <p:cNvPr id="124978" name="Freeform 50"/>
              <p:cNvSpPr/>
              <p:nvPr/>
            </p:nvSpPr>
            <p:spPr bwMode="auto">
              <a:xfrm>
                <a:off x="3984" y="2592"/>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79" name="Freeform 51"/>
              <p:cNvSpPr/>
              <p:nvPr/>
            </p:nvSpPr>
            <p:spPr bwMode="auto">
              <a:xfrm>
                <a:off x="2256" y="2592"/>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80" name="Freeform 52"/>
              <p:cNvSpPr/>
              <p:nvPr/>
            </p:nvSpPr>
            <p:spPr bwMode="auto">
              <a:xfrm>
                <a:off x="528" y="2592"/>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81" name="Freeform 53"/>
              <p:cNvSpPr/>
              <p:nvPr/>
            </p:nvSpPr>
            <p:spPr bwMode="auto">
              <a:xfrm>
                <a:off x="-336" y="3072"/>
                <a:ext cx="864" cy="489"/>
              </a:xfrm>
              <a:custGeom>
                <a:avLst/>
                <a:gdLst/>
                <a:ahLst/>
                <a:cxnLst>
                  <a:cxn ang="0">
                    <a:pos x="0" y="0"/>
                  </a:cxn>
                  <a:cxn ang="0">
                    <a:pos x="180" y="308"/>
                  </a:cxn>
                  <a:cxn ang="0">
                    <a:pos x="436" y="484"/>
                  </a:cxn>
                  <a:cxn ang="0">
                    <a:pos x="676" y="340"/>
                  </a:cxn>
                  <a:cxn ang="0">
                    <a:pos x="864" y="0"/>
                  </a:cxn>
                </a:cxnLst>
                <a:rect l="0" t="0" r="r" b="b"/>
                <a:pathLst>
                  <a:path w="864" h="489">
                    <a:moveTo>
                      <a:pt x="0" y="0"/>
                    </a:moveTo>
                    <a:cubicBezTo>
                      <a:pt x="30" y="51"/>
                      <a:pt x="107" y="227"/>
                      <a:pt x="180" y="308"/>
                    </a:cubicBezTo>
                    <a:cubicBezTo>
                      <a:pt x="253" y="389"/>
                      <a:pt x="353" y="479"/>
                      <a:pt x="436" y="484"/>
                    </a:cubicBezTo>
                    <a:cubicBezTo>
                      <a:pt x="519" y="489"/>
                      <a:pt x="605" y="421"/>
                      <a:pt x="676" y="340"/>
                    </a:cubicBezTo>
                    <a:cubicBezTo>
                      <a:pt x="747" y="259"/>
                      <a:pt x="825" y="71"/>
                      <a:pt x="864" y="0"/>
                    </a:cubicBezTo>
                  </a:path>
                </a:pathLst>
              </a:custGeom>
              <a:noFill/>
              <a:ln w="19050" cmpd="sng">
                <a:solidFill>
                  <a:srgbClr val="FF0000"/>
                </a:solidFill>
                <a:round/>
              </a:ln>
              <a:effectLst/>
            </p:spPr>
            <p:txBody>
              <a:bodyPr wrap="none" anchor="ctr"/>
              <a:lstStyle/>
              <a:p>
                <a:endParaRPr lang="zh-CN" altLang="en-US"/>
              </a:p>
            </p:txBody>
          </p:sp>
        </p:grpSp>
        <p:grpSp>
          <p:nvGrpSpPr>
            <p:cNvPr id="7" name="Group 54"/>
            <p:cNvGrpSpPr/>
            <p:nvPr/>
          </p:nvGrpSpPr>
          <p:grpSpPr bwMode="auto">
            <a:xfrm>
              <a:off x="2997" y="3065"/>
              <a:ext cx="1911" cy="230"/>
              <a:chOff x="48" y="2592"/>
              <a:chExt cx="4320" cy="969"/>
            </a:xfrm>
          </p:grpSpPr>
          <p:sp>
            <p:nvSpPr>
              <p:cNvPr id="124983" name="Freeform 55"/>
              <p:cNvSpPr/>
              <p:nvPr/>
            </p:nvSpPr>
            <p:spPr bwMode="auto">
              <a:xfrm>
                <a:off x="912" y="2592"/>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84" name="Freeform 56"/>
              <p:cNvSpPr/>
              <p:nvPr/>
            </p:nvSpPr>
            <p:spPr bwMode="auto">
              <a:xfrm>
                <a:off x="2640" y="2592"/>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85" name="Freeform 57"/>
              <p:cNvSpPr/>
              <p:nvPr/>
            </p:nvSpPr>
            <p:spPr bwMode="auto">
              <a:xfrm>
                <a:off x="48" y="3072"/>
                <a:ext cx="864" cy="489"/>
              </a:xfrm>
              <a:custGeom>
                <a:avLst/>
                <a:gdLst/>
                <a:ahLst/>
                <a:cxnLst>
                  <a:cxn ang="0">
                    <a:pos x="0" y="0"/>
                  </a:cxn>
                  <a:cxn ang="0">
                    <a:pos x="180" y="308"/>
                  </a:cxn>
                  <a:cxn ang="0">
                    <a:pos x="436" y="484"/>
                  </a:cxn>
                  <a:cxn ang="0">
                    <a:pos x="676" y="340"/>
                  </a:cxn>
                  <a:cxn ang="0">
                    <a:pos x="864" y="0"/>
                  </a:cxn>
                </a:cxnLst>
                <a:rect l="0" t="0" r="r" b="b"/>
                <a:pathLst>
                  <a:path w="864" h="489">
                    <a:moveTo>
                      <a:pt x="0" y="0"/>
                    </a:moveTo>
                    <a:cubicBezTo>
                      <a:pt x="30" y="51"/>
                      <a:pt x="107" y="227"/>
                      <a:pt x="180" y="308"/>
                    </a:cubicBezTo>
                    <a:cubicBezTo>
                      <a:pt x="253" y="389"/>
                      <a:pt x="353" y="479"/>
                      <a:pt x="436" y="484"/>
                    </a:cubicBezTo>
                    <a:cubicBezTo>
                      <a:pt x="519" y="489"/>
                      <a:pt x="605" y="421"/>
                      <a:pt x="676" y="340"/>
                    </a:cubicBezTo>
                    <a:cubicBezTo>
                      <a:pt x="747" y="259"/>
                      <a:pt x="825" y="71"/>
                      <a:pt x="864" y="0"/>
                    </a:cubicBezTo>
                  </a:path>
                </a:pathLst>
              </a:custGeom>
              <a:noFill/>
              <a:ln w="19050" cmpd="sng">
                <a:solidFill>
                  <a:srgbClr val="FF0000"/>
                </a:solidFill>
                <a:round/>
              </a:ln>
              <a:effectLst/>
            </p:spPr>
            <p:txBody>
              <a:bodyPr wrap="none" anchor="ctr"/>
              <a:lstStyle/>
              <a:p>
                <a:endParaRPr lang="zh-CN" altLang="en-US"/>
              </a:p>
            </p:txBody>
          </p:sp>
        </p:grpSp>
        <p:grpSp>
          <p:nvGrpSpPr>
            <p:cNvPr id="8" name="Group 58"/>
            <p:cNvGrpSpPr/>
            <p:nvPr/>
          </p:nvGrpSpPr>
          <p:grpSpPr bwMode="auto">
            <a:xfrm>
              <a:off x="2784" y="3417"/>
              <a:ext cx="2378" cy="231"/>
              <a:chOff x="1008" y="2448"/>
              <a:chExt cx="2592" cy="969"/>
            </a:xfrm>
          </p:grpSpPr>
          <p:sp>
            <p:nvSpPr>
              <p:cNvPr id="124987" name="Freeform 59"/>
              <p:cNvSpPr/>
              <p:nvPr/>
            </p:nvSpPr>
            <p:spPr bwMode="auto">
              <a:xfrm>
                <a:off x="1872" y="2448"/>
                <a:ext cx="1728" cy="960"/>
              </a:xfrm>
              <a:custGeom>
                <a:avLst/>
                <a:gdLst/>
                <a:ahLst/>
                <a:cxnLst>
                  <a:cxn ang="0">
                    <a:pos x="0" y="487"/>
                  </a:cxn>
                  <a:cxn ang="0">
                    <a:pos x="178" y="182"/>
                  </a:cxn>
                  <a:cxn ang="0">
                    <a:pos x="444" y="4"/>
                  </a:cxn>
                  <a:cxn ang="0">
                    <a:pos x="706" y="203"/>
                  </a:cxn>
                  <a:cxn ang="0">
                    <a:pos x="871" y="491"/>
                  </a:cxn>
                  <a:cxn ang="0">
                    <a:pos x="1035" y="772"/>
                  </a:cxn>
                  <a:cxn ang="0">
                    <a:pos x="1310" y="971"/>
                  </a:cxn>
                  <a:cxn ang="0">
                    <a:pos x="1570" y="786"/>
                  </a:cxn>
                  <a:cxn ang="0">
                    <a:pos x="1735" y="484"/>
                  </a:cxn>
                </a:cxnLst>
                <a:rect l="0" t="0" r="r" b="b"/>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cmpd="sng">
                <a:solidFill>
                  <a:srgbClr val="FF0000"/>
                </a:solidFill>
                <a:round/>
              </a:ln>
              <a:effectLst/>
            </p:spPr>
            <p:txBody>
              <a:bodyPr wrap="none" anchor="ctr"/>
              <a:lstStyle/>
              <a:p>
                <a:endParaRPr lang="zh-CN" altLang="en-US"/>
              </a:p>
            </p:txBody>
          </p:sp>
          <p:sp>
            <p:nvSpPr>
              <p:cNvPr id="124988" name="Freeform 60"/>
              <p:cNvSpPr/>
              <p:nvPr/>
            </p:nvSpPr>
            <p:spPr bwMode="auto">
              <a:xfrm>
                <a:off x="1008" y="2928"/>
                <a:ext cx="864" cy="489"/>
              </a:xfrm>
              <a:custGeom>
                <a:avLst/>
                <a:gdLst/>
                <a:ahLst/>
                <a:cxnLst>
                  <a:cxn ang="0">
                    <a:pos x="0" y="0"/>
                  </a:cxn>
                  <a:cxn ang="0">
                    <a:pos x="180" y="308"/>
                  </a:cxn>
                  <a:cxn ang="0">
                    <a:pos x="436" y="484"/>
                  </a:cxn>
                  <a:cxn ang="0">
                    <a:pos x="676" y="340"/>
                  </a:cxn>
                  <a:cxn ang="0">
                    <a:pos x="864" y="0"/>
                  </a:cxn>
                </a:cxnLst>
                <a:rect l="0" t="0" r="r" b="b"/>
                <a:pathLst>
                  <a:path w="864" h="489">
                    <a:moveTo>
                      <a:pt x="0" y="0"/>
                    </a:moveTo>
                    <a:cubicBezTo>
                      <a:pt x="30" y="51"/>
                      <a:pt x="107" y="227"/>
                      <a:pt x="180" y="308"/>
                    </a:cubicBezTo>
                    <a:cubicBezTo>
                      <a:pt x="253" y="389"/>
                      <a:pt x="353" y="479"/>
                      <a:pt x="436" y="484"/>
                    </a:cubicBezTo>
                    <a:cubicBezTo>
                      <a:pt x="519" y="489"/>
                      <a:pt x="605" y="421"/>
                      <a:pt x="676" y="340"/>
                    </a:cubicBezTo>
                    <a:cubicBezTo>
                      <a:pt x="747" y="259"/>
                      <a:pt x="825" y="71"/>
                      <a:pt x="864" y="0"/>
                    </a:cubicBezTo>
                  </a:path>
                </a:pathLst>
              </a:custGeom>
              <a:noFill/>
              <a:ln w="19050" cmpd="sng">
                <a:solidFill>
                  <a:srgbClr val="FF0000"/>
                </a:solidFill>
                <a:round/>
              </a:ln>
              <a:effectLst/>
            </p:spPr>
            <p:txBody>
              <a:bodyPr wrap="none" anchor="ctr"/>
              <a:lstStyle/>
              <a:p>
                <a:endParaRPr lang="zh-CN" altLang="en-US"/>
              </a:p>
            </p:txBody>
          </p:sp>
        </p:grpSp>
        <p:sp>
          <p:nvSpPr>
            <p:cNvPr id="124989" name="Line 61"/>
            <p:cNvSpPr>
              <a:spLocks noChangeShapeType="1"/>
            </p:cNvSpPr>
            <p:nvPr/>
          </p:nvSpPr>
          <p:spPr bwMode="auto">
            <a:xfrm>
              <a:off x="3168" y="3792"/>
              <a:ext cx="1579" cy="0"/>
            </a:xfrm>
            <a:prstGeom prst="line">
              <a:avLst/>
            </a:prstGeom>
            <a:noFill/>
            <a:ln w="19050">
              <a:solidFill>
                <a:srgbClr val="CC00CC"/>
              </a:solidFill>
              <a:round/>
            </a:ln>
            <a:effectLst/>
          </p:spPr>
          <p:txBody>
            <a:bodyPr wrap="none"/>
            <a:lstStyle/>
            <a:p>
              <a:endParaRPr lang="zh-CN" altLang="en-US"/>
            </a:p>
          </p:txBody>
        </p:sp>
        <p:graphicFrame>
          <p:nvGraphicFramePr>
            <p:cNvPr id="124990" name="Object 62"/>
            <p:cNvGraphicFramePr>
              <a:graphicFrameLocks noChangeAspect="1"/>
            </p:cNvGraphicFramePr>
            <p:nvPr/>
          </p:nvGraphicFramePr>
          <p:xfrm>
            <a:off x="4800" y="3744"/>
            <a:ext cx="432" cy="240"/>
          </p:xfrm>
          <a:graphic>
            <a:graphicData uri="http://schemas.openxmlformats.org/presentationml/2006/ole">
              <mc:AlternateContent xmlns:mc="http://schemas.openxmlformats.org/markup-compatibility/2006">
                <mc:Choice xmlns:v="urn:schemas-microsoft-com:vml" Requires="v">
                  <p:oleObj spid="_x0000_s59407" name="Equation" r:id="rId27" imgW="12192000" imgH="5689600" progId="">
                    <p:embed/>
                  </p:oleObj>
                </mc:Choice>
                <mc:Fallback>
                  <p:oleObj name="Equation" r:id="rId27" imgW="12192000" imgH="5689600" progId="">
                    <p:embed/>
                    <p:pic>
                      <p:nvPicPr>
                        <p:cNvPr id="0" name="图片 59406"/>
                        <p:cNvPicPr>
                          <a:picLocks noChangeAspect="1"/>
                        </p:cNvPicPr>
                        <p:nvPr/>
                      </p:nvPicPr>
                      <p:blipFill>
                        <a:blip r:embed="rId28"/>
                        <a:stretch>
                          <a:fillRect/>
                        </a:stretch>
                      </p:blipFill>
                      <p:spPr>
                        <a:xfrm>
                          <a:off x="4800" y="3744"/>
                          <a:ext cx="432" cy="240"/>
                        </a:xfrm>
                        <a:prstGeom prst="rect">
                          <a:avLst/>
                        </a:prstGeom>
                        <a:noFill/>
                        <a:ln w="9525">
                          <a:noFill/>
                        </a:ln>
                      </p:spPr>
                    </p:pic>
                  </p:oleObj>
                </mc:Fallback>
              </mc:AlternateContent>
            </a:graphicData>
          </a:graphic>
        </p:graphicFrame>
        <p:sp>
          <p:nvSpPr>
            <p:cNvPr id="124991" name="Rectangle 63"/>
            <p:cNvSpPr>
              <a:spLocks noChangeArrowheads="1"/>
            </p:cNvSpPr>
            <p:nvPr/>
          </p:nvSpPr>
          <p:spPr bwMode="auto">
            <a:xfrm>
              <a:off x="2717" y="1221"/>
              <a:ext cx="448" cy="2490"/>
            </a:xfrm>
            <a:prstGeom prst="rect">
              <a:avLst/>
            </a:prstGeom>
            <a:solidFill>
              <a:schemeClr val="bg1"/>
            </a:solidFill>
            <a:ln w="9525">
              <a:noFill/>
              <a:miter lim="800000"/>
            </a:ln>
            <a:effectLst/>
          </p:spPr>
          <p:txBody>
            <a:bodyPr wrap="none" anchor="ctr"/>
            <a:lstStyle/>
            <a:p>
              <a:endParaRPr lang="zh-CN" altLang="en-US"/>
            </a:p>
          </p:txBody>
        </p:sp>
        <p:sp>
          <p:nvSpPr>
            <p:cNvPr id="124992" name="Rectangle 64"/>
            <p:cNvSpPr>
              <a:spLocks noChangeArrowheads="1"/>
            </p:cNvSpPr>
            <p:nvPr/>
          </p:nvSpPr>
          <p:spPr bwMode="auto">
            <a:xfrm>
              <a:off x="4752" y="1200"/>
              <a:ext cx="439" cy="2446"/>
            </a:xfrm>
            <a:prstGeom prst="rect">
              <a:avLst/>
            </a:prstGeom>
            <a:solidFill>
              <a:schemeClr val="bg1"/>
            </a:solidFill>
            <a:ln w="9525">
              <a:noFill/>
              <a:miter lim="800000"/>
            </a:ln>
            <a:effectLst/>
          </p:spPr>
          <p:txBody>
            <a:bodyPr wrap="none" anchor="ctr"/>
            <a:lstStyle/>
            <a:p>
              <a:endParaRPr lang="zh-CN" altLang="en-US"/>
            </a:p>
          </p:txBody>
        </p:sp>
        <p:graphicFrame>
          <p:nvGraphicFramePr>
            <p:cNvPr id="124993" name="Object 65"/>
            <p:cNvGraphicFramePr>
              <a:graphicFrameLocks noChangeAspect="1"/>
            </p:cNvGraphicFramePr>
            <p:nvPr/>
          </p:nvGraphicFramePr>
          <p:xfrm>
            <a:off x="4800" y="3372"/>
            <a:ext cx="336" cy="324"/>
          </p:xfrm>
          <a:graphic>
            <a:graphicData uri="http://schemas.openxmlformats.org/presentationml/2006/ole">
              <mc:AlternateContent xmlns:mc="http://schemas.openxmlformats.org/markup-compatibility/2006">
                <mc:Choice xmlns:v="urn:schemas-microsoft-com:vml" Requires="v">
                  <p:oleObj spid="_x0000_s59408" name="公式" r:id="rId29" imgW="6096000" imgH="7620000" progId="">
                    <p:embed/>
                  </p:oleObj>
                </mc:Choice>
                <mc:Fallback>
                  <p:oleObj name="公式" r:id="rId29" imgW="6096000" imgH="7620000" progId="">
                    <p:embed/>
                    <p:pic>
                      <p:nvPicPr>
                        <p:cNvPr id="0" name="图片 59407"/>
                        <p:cNvPicPr>
                          <a:picLocks noChangeAspect="1"/>
                        </p:cNvPicPr>
                        <p:nvPr/>
                      </p:nvPicPr>
                      <p:blipFill>
                        <a:blip r:embed="rId30"/>
                        <a:stretch>
                          <a:fillRect/>
                        </a:stretch>
                      </p:blipFill>
                      <p:spPr>
                        <a:xfrm>
                          <a:off x="4800" y="3372"/>
                          <a:ext cx="336" cy="324"/>
                        </a:xfrm>
                        <a:prstGeom prst="rect">
                          <a:avLst/>
                        </a:prstGeom>
                        <a:noFill/>
                        <a:ln w="9525">
                          <a:noFill/>
                        </a:ln>
                      </p:spPr>
                    </p:pic>
                  </p:oleObj>
                </mc:Fallback>
              </mc:AlternateContent>
            </a:graphicData>
          </a:graphic>
        </p:graphicFrame>
        <p:graphicFrame>
          <p:nvGraphicFramePr>
            <p:cNvPr id="124994" name="Object 66"/>
            <p:cNvGraphicFramePr>
              <a:graphicFrameLocks noChangeAspect="1"/>
            </p:cNvGraphicFramePr>
            <p:nvPr/>
          </p:nvGraphicFramePr>
          <p:xfrm>
            <a:off x="4768" y="3111"/>
            <a:ext cx="327" cy="249"/>
          </p:xfrm>
          <a:graphic>
            <a:graphicData uri="http://schemas.openxmlformats.org/presentationml/2006/ole">
              <mc:AlternateContent xmlns:mc="http://schemas.openxmlformats.org/markup-compatibility/2006">
                <mc:Choice xmlns:v="urn:schemas-microsoft-com:vml" Requires="v">
                  <p:oleObj spid="_x0000_s59409" name="公式" r:id="rId31" imgW="9144000" imgH="7620000" progId="">
                    <p:embed/>
                  </p:oleObj>
                </mc:Choice>
                <mc:Fallback>
                  <p:oleObj name="公式" r:id="rId31" imgW="9144000" imgH="7620000" progId="">
                    <p:embed/>
                    <p:pic>
                      <p:nvPicPr>
                        <p:cNvPr id="0" name="图片 59408"/>
                        <p:cNvPicPr>
                          <a:picLocks noChangeAspect="1"/>
                        </p:cNvPicPr>
                        <p:nvPr/>
                      </p:nvPicPr>
                      <p:blipFill>
                        <a:blip r:embed="rId32"/>
                        <a:stretch>
                          <a:fillRect/>
                        </a:stretch>
                      </p:blipFill>
                      <p:spPr>
                        <a:xfrm>
                          <a:off x="4768" y="3111"/>
                          <a:ext cx="327" cy="249"/>
                        </a:xfrm>
                        <a:prstGeom prst="rect">
                          <a:avLst/>
                        </a:prstGeom>
                        <a:noFill/>
                        <a:ln w="9525">
                          <a:noFill/>
                        </a:ln>
                      </p:spPr>
                    </p:pic>
                  </p:oleObj>
                </mc:Fallback>
              </mc:AlternateContent>
            </a:graphicData>
          </a:graphic>
        </p:graphicFrame>
        <p:graphicFrame>
          <p:nvGraphicFramePr>
            <p:cNvPr id="124995" name="Object 67"/>
            <p:cNvGraphicFramePr>
              <a:graphicFrameLocks noChangeAspect="1"/>
            </p:cNvGraphicFramePr>
            <p:nvPr/>
          </p:nvGraphicFramePr>
          <p:xfrm>
            <a:off x="4768" y="2472"/>
            <a:ext cx="327" cy="248"/>
          </p:xfrm>
          <a:graphic>
            <a:graphicData uri="http://schemas.openxmlformats.org/presentationml/2006/ole">
              <mc:AlternateContent xmlns:mc="http://schemas.openxmlformats.org/markup-compatibility/2006">
                <mc:Choice xmlns:v="urn:schemas-microsoft-com:vml" Requires="v">
                  <p:oleObj spid="_x0000_s59410" name="公式" r:id="rId33" imgW="9144000" imgH="7620000" progId="">
                    <p:embed/>
                  </p:oleObj>
                </mc:Choice>
                <mc:Fallback>
                  <p:oleObj name="公式" r:id="rId33" imgW="9144000" imgH="7620000" progId="">
                    <p:embed/>
                    <p:pic>
                      <p:nvPicPr>
                        <p:cNvPr id="0" name="图片 59409"/>
                        <p:cNvPicPr>
                          <a:picLocks noChangeAspect="1"/>
                        </p:cNvPicPr>
                        <p:nvPr/>
                      </p:nvPicPr>
                      <p:blipFill>
                        <a:blip r:embed="rId34"/>
                        <a:stretch>
                          <a:fillRect/>
                        </a:stretch>
                      </p:blipFill>
                      <p:spPr>
                        <a:xfrm>
                          <a:off x="4768" y="2472"/>
                          <a:ext cx="327" cy="248"/>
                        </a:xfrm>
                        <a:prstGeom prst="rect">
                          <a:avLst/>
                        </a:prstGeom>
                        <a:noFill/>
                        <a:ln w="9525">
                          <a:noFill/>
                        </a:ln>
                      </p:spPr>
                    </p:pic>
                  </p:oleObj>
                </mc:Fallback>
              </mc:AlternateContent>
            </a:graphicData>
          </a:graphic>
        </p:graphicFrame>
        <p:graphicFrame>
          <p:nvGraphicFramePr>
            <p:cNvPr id="124996" name="Object 68"/>
            <p:cNvGraphicFramePr>
              <a:graphicFrameLocks noChangeAspect="1"/>
            </p:cNvGraphicFramePr>
            <p:nvPr/>
          </p:nvGraphicFramePr>
          <p:xfrm>
            <a:off x="4768" y="1489"/>
            <a:ext cx="373" cy="246"/>
          </p:xfrm>
          <a:graphic>
            <a:graphicData uri="http://schemas.openxmlformats.org/presentationml/2006/ole">
              <mc:AlternateContent xmlns:mc="http://schemas.openxmlformats.org/markup-compatibility/2006">
                <mc:Choice xmlns:v="urn:schemas-microsoft-com:vml" Requires="v">
                  <p:oleObj spid="_x0000_s59411" name="公式" r:id="rId35" imgW="11582400" imgH="7620000" progId="">
                    <p:embed/>
                  </p:oleObj>
                </mc:Choice>
                <mc:Fallback>
                  <p:oleObj name="公式" r:id="rId35" imgW="11582400" imgH="7620000" progId="">
                    <p:embed/>
                    <p:pic>
                      <p:nvPicPr>
                        <p:cNvPr id="0" name="图片 59410"/>
                        <p:cNvPicPr>
                          <a:picLocks noChangeAspect="1"/>
                        </p:cNvPicPr>
                        <p:nvPr/>
                      </p:nvPicPr>
                      <p:blipFill>
                        <a:blip r:embed="rId36"/>
                        <a:stretch>
                          <a:fillRect/>
                        </a:stretch>
                      </p:blipFill>
                      <p:spPr>
                        <a:xfrm>
                          <a:off x="4768" y="1489"/>
                          <a:ext cx="373" cy="246"/>
                        </a:xfrm>
                        <a:prstGeom prst="rect">
                          <a:avLst/>
                        </a:prstGeom>
                        <a:noFill/>
                        <a:ln w="9525">
                          <a:noFill/>
                        </a:ln>
                      </p:spPr>
                    </p:pic>
                  </p:oleObj>
                </mc:Fallback>
              </mc:AlternateContent>
            </a:graphicData>
          </a:graphic>
        </p:graphicFrame>
        <p:graphicFrame>
          <p:nvGraphicFramePr>
            <p:cNvPr id="124997" name="Object 69"/>
            <p:cNvGraphicFramePr>
              <a:graphicFrameLocks noChangeAspect="1"/>
            </p:cNvGraphicFramePr>
            <p:nvPr/>
          </p:nvGraphicFramePr>
          <p:xfrm>
            <a:off x="2640" y="3504"/>
            <a:ext cx="211" cy="269"/>
          </p:xfrm>
          <a:graphic>
            <a:graphicData uri="http://schemas.openxmlformats.org/presentationml/2006/ole">
              <mc:AlternateContent xmlns:mc="http://schemas.openxmlformats.org/markup-compatibility/2006">
                <mc:Choice xmlns:v="urn:schemas-microsoft-com:vml" Requires="v">
                  <p:oleObj spid="_x0000_s59412" name="Equation" r:id="rId37" imgW="3048000" imgH="3352800" progId="">
                    <p:embed/>
                  </p:oleObj>
                </mc:Choice>
                <mc:Fallback>
                  <p:oleObj name="Equation" r:id="rId37" imgW="3048000" imgH="3352800" progId="">
                    <p:embed/>
                    <p:pic>
                      <p:nvPicPr>
                        <p:cNvPr id="0" name="图片 59411"/>
                        <p:cNvPicPr>
                          <a:picLocks noChangeAspect="1"/>
                        </p:cNvPicPr>
                        <p:nvPr/>
                      </p:nvPicPr>
                      <p:blipFill>
                        <a:blip r:embed="rId38"/>
                        <a:stretch>
                          <a:fillRect/>
                        </a:stretch>
                      </p:blipFill>
                      <p:spPr>
                        <a:xfrm>
                          <a:off x="2640" y="3504"/>
                          <a:ext cx="211" cy="269"/>
                        </a:xfrm>
                        <a:prstGeom prst="rect">
                          <a:avLst/>
                        </a:prstGeom>
                        <a:noFill/>
                        <a:ln w="9525">
                          <a:noFill/>
                        </a:ln>
                      </p:spPr>
                    </p:pic>
                  </p:oleObj>
                </mc:Fallback>
              </mc:AlternateContent>
            </a:graphicData>
          </a:graphic>
        </p:graphicFrame>
        <p:graphicFrame>
          <p:nvGraphicFramePr>
            <p:cNvPr id="124998" name="Object 70"/>
            <p:cNvGraphicFramePr>
              <a:graphicFrameLocks noChangeAspect="1"/>
            </p:cNvGraphicFramePr>
            <p:nvPr/>
          </p:nvGraphicFramePr>
          <p:xfrm>
            <a:off x="5069" y="3552"/>
            <a:ext cx="211" cy="269"/>
          </p:xfrm>
          <a:graphic>
            <a:graphicData uri="http://schemas.openxmlformats.org/presentationml/2006/ole">
              <mc:AlternateContent xmlns:mc="http://schemas.openxmlformats.org/markup-compatibility/2006">
                <mc:Choice xmlns:v="urn:schemas-microsoft-com:vml" Requires="v">
                  <p:oleObj spid="_x0000_s59413" name="Equation" r:id="rId39" imgW="3048000" imgH="3352800" progId="">
                    <p:embed/>
                  </p:oleObj>
                </mc:Choice>
                <mc:Fallback>
                  <p:oleObj name="Equation" r:id="rId39" imgW="3048000" imgH="3352800" progId="">
                    <p:embed/>
                    <p:pic>
                      <p:nvPicPr>
                        <p:cNvPr id="0" name="图片 59412"/>
                        <p:cNvPicPr>
                          <a:picLocks noChangeAspect="1"/>
                        </p:cNvPicPr>
                        <p:nvPr/>
                      </p:nvPicPr>
                      <p:blipFill>
                        <a:blip r:embed="rId38"/>
                        <a:stretch>
                          <a:fillRect/>
                        </a:stretch>
                      </p:blipFill>
                      <p:spPr>
                        <a:xfrm>
                          <a:off x="5069" y="3552"/>
                          <a:ext cx="211" cy="269"/>
                        </a:xfrm>
                        <a:prstGeom prst="rect">
                          <a:avLst/>
                        </a:prstGeom>
                        <a:noFill/>
                        <a:ln w="9525">
                          <a:noFill/>
                        </a:ln>
                      </p:spPr>
                    </p:pic>
                  </p:oleObj>
                </mc:Fallback>
              </mc:AlternateContent>
            </a:graphicData>
          </a:graphic>
        </p:graphicFrame>
      </p:grpSp>
      <p:sp>
        <p:nvSpPr>
          <p:cNvPr id="71" name="Text Box 2"/>
          <p:cNvSpPr txBox="1">
            <a:spLocks noChangeArrowheads="1"/>
          </p:cNvSpPr>
          <p:nvPr/>
        </p:nvSpPr>
        <p:spPr bwMode="auto">
          <a:xfrm>
            <a:off x="443344" y="185740"/>
            <a:ext cx="4870901"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B05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三 一维无限深势阱问题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609600" y="182562"/>
            <a:ext cx="2286000" cy="579438"/>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对应性原理</a:t>
            </a:r>
            <a:endParaRPr lang="zh-CN" altLang="en-US" sz="3200" b="1" dirty="0">
              <a:solidFill>
                <a:srgbClr val="00B050"/>
              </a:solidFill>
              <a:latin typeface="黑体" panose="02010609060101010101" pitchFamily="49" charset="-122"/>
              <a:ea typeface="黑体" panose="02010609060101010101" pitchFamily="49" charset="-122"/>
            </a:endParaRPr>
          </a:p>
        </p:txBody>
      </p:sp>
      <p:sp>
        <p:nvSpPr>
          <p:cNvPr id="125955" name="Text Box 3"/>
          <p:cNvSpPr txBox="1">
            <a:spLocks noChangeArrowheads="1"/>
          </p:cNvSpPr>
          <p:nvPr/>
        </p:nvSpPr>
        <p:spPr bwMode="auto">
          <a:xfrm>
            <a:off x="533400" y="1143000"/>
            <a:ext cx="8077200" cy="946150"/>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在某些</a:t>
            </a:r>
            <a:r>
              <a:rPr lang="zh-CN" altLang="en-US" sz="2800" dirty="0">
                <a:solidFill>
                  <a:srgbClr val="CC0000"/>
                </a:solidFill>
                <a:latin typeface="黑体" panose="02010609060101010101" pitchFamily="49" charset="-122"/>
                <a:ea typeface="黑体" panose="02010609060101010101" pitchFamily="49" charset="-122"/>
              </a:rPr>
              <a:t>极限</a:t>
            </a:r>
            <a:r>
              <a:rPr lang="zh-CN" altLang="en-US" sz="2800" dirty="0">
                <a:latin typeface="黑体" panose="02010609060101010101" pitchFamily="49" charset="-122"/>
                <a:ea typeface="黑体" panose="02010609060101010101" pitchFamily="49" charset="-122"/>
              </a:rPr>
              <a:t>的条件下，量子规律可以</a:t>
            </a:r>
            <a:r>
              <a:rPr lang="zh-CN" altLang="en-US" sz="2800" dirty="0">
                <a:solidFill>
                  <a:srgbClr val="CC0000"/>
                </a:solidFill>
                <a:latin typeface="黑体" panose="02010609060101010101" pitchFamily="49" charset="-122"/>
                <a:ea typeface="黑体" panose="02010609060101010101" pitchFamily="49" charset="-122"/>
              </a:rPr>
              <a:t>转化</a:t>
            </a:r>
            <a:r>
              <a:rPr lang="zh-CN" altLang="en-US" sz="2800" dirty="0">
                <a:latin typeface="黑体" panose="02010609060101010101" pitchFamily="49" charset="-122"/>
                <a:ea typeface="黑体" panose="02010609060101010101" pitchFamily="49" charset="-122"/>
              </a:rPr>
              <a:t>为经典规律</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pSp>
        <p:nvGrpSpPr>
          <p:cNvPr id="2" name="Group 4"/>
          <p:cNvGrpSpPr/>
          <p:nvPr/>
        </p:nvGrpSpPr>
        <p:grpSpPr bwMode="auto">
          <a:xfrm>
            <a:off x="381000" y="2971800"/>
            <a:ext cx="6705600" cy="1344613"/>
            <a:chOff x="240" y="2016"/>
            <a:chExt cx="4224" cy="847"/>
          </a:xfrm>
        </p:grpSpPr>
        <p:graphicFrame>
          <p:nvGraphicFramePr>
            <p:cNvPr id="125957" name="Object 5"/>
            <p:cNvGraphicFramePr>
              <a:graphicFrameLocks noChangeAspect="1"/>
            </p:cNvGraphicFramePr>
            <p:nvPr/>
          </p:nvGraphicFramePr>
          <p:xfrm>
            <a:off x="1344" y="2160"/>
            <a:ext cx="3120" cy="703"/>
          </p:xfrm>
          <a:graphic>
            <a:graphicData uri="http://schemas.openxmlformats.org/presentationml/2006/ole">
              <mc:AlternateContent xmlns:mc="http://schemas.openxmlformats.org/markup-compatibility/2006">
                <mc:Choice xmlns:v="urn:schemas-microsoft-com:vml" Requires="v">
                  <p:oleObj spid="_x0000_s60417" name="Equation" r:id="rId1" imgW="76504800" imgH="16764000" progId="">
                    <p:embed/>
                  </p:oleObj>
                </mc:Choice>
                <mc:Fallback>
                  <p:oleObj name="Equation" r:id="rId1" imgW="76504800" imgH="16764000" progId="">
                    <p:embed/>
                    <p:pic>
                      <p:nvPicPr>
                        <p:cNvPr id="0" name="图片 60416"/>
                        <p:cNvPicPr>
                          <a:picLocks noChangeAspect="1"/>
                        </p:cNvPicPr>
                        <p:nvPr/>
                      </p:nvPicPr>
                      <p:blipFill>
                        <a:blip r:embed="rId2"/>
                        <a:stretch>
                          <a:fillRect/>
                        </a:stretch>
                      </p:blipFill>
                      <p:spPr>
                        <a:xfrm>
                          <a:off x="1344" y="2160"/>
                          <a:ext cx="3120" cy="703"/>
                        </a:xfrm>
                        <a:prstGeom prst="rect">
                          <a:avLst/>
                        </a:prstGeom>
                        <a:noFill/>
                        <a:ln w="9525">
                          <a:noFill/>
                        </a:ln>
                      </p:spPr>
                    </p:pic>
                  </p:oleObj>
                </mc:Fallback>
              </mc:AlternateContent>
            </a:graphicData>
          </a:graphic>
        </p:graphicFrame>
        <p:sp>
          <p:nvSpPr>
            <p:cNvPr id="125958" name="Text Box 6"/>
            <p:cNvSpPr txBox="1">
              <a:spLocks noChangeArrowheads="1"/>
            </p:cNvSpPr>
            <p:nvPr/>
          </p:nvSpPr>
          <p:spPr bwMode="auto">
            <a:xfrm>
              <a:off x="240" y="2016"/>
              <a:ext cx="3360" cy="327"/>
            </a:xfrm>
            <a:prstGeom prst="rect">
              <a:avLst/>
            </a:prstGeom>
            <a:noFill/>
            <a:ln w="9525">
              <a:noFill/>
              <a:miter lim="800000"/>
            </a:ln>
            <a:effectLst/>
          </p:spPr>
          <p:txBody>
            <a:bodyPr>
              <a:spAutoFit/>
            </a:bodyPr>
            <a:lstStyle/>
            <a:p>
              <a:pPr>
                <a:spcBef>
                  <a:spcPct val="50000"/>
                </a:spcBef>
                <a:buFontTx/>
                <a:buBlip>
                  <a:blip r:embed="rId3"/>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势阱中相邻</a:t>
              </a:r>
              <a:r>
                <a:rPr lang="zh-CN" altLang="en-US" sz="2800" dirty="0">
                  <a:solidFill>
                    <a:srgbClr val="CC0000"/>
                  </a:solidFill>
                  <a:latin typeface="黑体" panose="02010609060101010101" pitchFamily="49" charset="-122"/>
                  <a:ea typeface="黑体" panose="02010609060101010101" pitchFamily="49" charset="-122"/>
                </a:rPr>
                <a:t>能级</a:t>
              </a:r>
              <a:r>
                <a:rPr lang="zh-CN" altLang="en-US" sz="2800" dirty="0">
                  <a:latin typeface="黑体" panose="02010609060101010101" pitchFamily="49" charset="-122"/>
                  <a:ea typeface="黑体" panose="02010609060101010101" pitchFamily="49" charset="-122"/>
                </a:rPr>
                <a:t>之</a:t>
              </a:r>
              <a:r>
                <a:rPr lang="zh-CN" altLang="en-US" sz="2800" dirty="0">
                  <a:solidFill>
                    <a:srgbClr val="CC0000"/>
                  </a:solidFill>
                  <a:latin typeface="黑体" panose="02010609060101010101" pitchFamily="49" charset="-122"/>
                  <a:ea typeface="黑体" panose="02010609060101010101" pitchFamily="49" charset="-122"/>
                </a:rPr>
                <a:t>差</a:t>
              </a:r>
              <a:endParaRPr lang="zh-CN" altLang="en-US" sz="2800" dirty="0">
                <a:latin typeface="黑体" panose="02010609060101010101" pitchFamily="49" charset="-122"/>
                <a:ea typeface="黑体" panose="02010609060101010101" pitchFamily="49" charset="-122"/>
              </a:endParaRPr>
            </a:p>
          </p:txBody>
        </p:sp>
      </p:grpSp>
      <p:graphicFrame>
        <p:nvGraphicFramePr>
          <p:cNvPr id="125959" name="Object 7"/>
          <p:cNvGraphicFramePr>
            <a:graphicFrameLocks noChangeAspect="1"/>
          </p:cNvGraphicFramePr>
          <p:nvPr/>
        </p:nvGraphicFramePr>
        <p:xfrm>
          <a:off x="2438400" y="4267200"/>
          <a:ext cx="3429000" cy="581025"/>
        </p:xfrm>
        <a:graphic>
          <a:graphicData uri="http://schemas.openxmlformats.org/presentationml/2006/ole">
            <mc:AlternateContent xmlns:mc="http://schemas.openxmlformats.org/markup-compatibility/2006">
              <mc:Choice xmlns:v="urn:schemas-microsoft-com:vml" Requires="v">
                <p:oleObj spid="_x0000_s60418" name="公式" r:id="rId4" imgW="36880800" imgH="7924800" progId="">
                  <p:embed/>
                </p:oleObj>
              </mc:Choice>
              <mc:Fallback>
                <p:oleObj name="公式" r:id="rId4" imgW="36880800" imgH="7924800" progId="">
                  <p:embed/>
                  <p:pic>
                    <p:nvPicPr>
                      <p:cNvPr id="0" name="图片 60417"/>
                      <p:cNvPicPr>
                        <a:picLocks noChangeAspect="1"/>
                      </p:cNvPicPr>
                      <p:nvPr/>
                    </p:nvPicPr>
                    <p:blipFill>
                      <a:blip r:embed="rId5"/>
                      <a:stretch>
                        <a:fillRect/>
                      </a:stretch>
                    </p:blipFill>
                    <p:spPr>
                      <a:xfrm>
                        <a:off x="2438400" y="4267200"/>
                        <a:ext cx="3429000" cy="581025"/>
                      </a:xfrm>
                      <a:prstGeom prst="rect">
                        <a:avLst/>
                      </a:prstGeom>
                      <a:noFill/>
                      <a:ln w="9525">
                        <a:noFill/>
                      </a:ln>
                    </p:spPr>
                  </p:pic>
                </p:oleObj>
              </mc:Fallback>
            </mc:AlternateContent>
          </a:graphicData>
        </a:graphic>
      </p:graphicFrame>
      <p:grpSp>
        <p:nvGrpSpPr>
          <p:cNvPr id="3" name="Group 8"/>
          <p:cNvGrpSpPr/>
          <p:nvPr/>
        </p:nvGrpSpPr>
        <p:grpSpPr bwMode="auto">
          <a:xfrm>
            <a:off x="914400" y="1828800"/>
            <a:ext cx="7239000" cy="1173163"/>
            <a:chOff x="384" y="2508"/>
            <a:chExt cx="4560" cy="739"/>
          </a:xfrm>
        </p:grpSpPr>
        <p:sp>
          <p:nvSpPr>
            <p:cNvPr id="125961" name="Text Box 9"/>
            <p:cNvSpPr txBox="1">
              <a:spLocks noChangeArrowheads="1"/>
            </p:cNvSpPr>
            <p:nvPr/>
          </p:nvSpPr>
          <p:spPr bwMode="auto">
            <a:xfrm>
              <a:off x="384" y="2736"/>
              <a:ext cx="912"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能量</a:t>
              </a:r>
              <a:endParaRPr lang="zh-CN" altLang="en-US" sz="2800" dirty="0">
                <a:latin typeface="黑体" panose="02010609060101010101" pitchFamily="49" charset="-122"/>
                <a:ea typeface="黑体" panose="02010609060101010101" pitchFamily="49" charset="-122"/>
              </a:endParaRPr>
            </a:p>
          </p:txBody>
        </p:sp>
        <p:graphicFrame>
          <p:nvGraphicFramePr>
            <p:cNvPr id="125962" name="Object 10"/>
            <p:cNvGraphicFramePr>
              <a:graphicFrameLocks noChangeAspect="1"/>
            </p:cNvGraphicFramePr>
            <p:nvPr/>
          </p:nvGraphicFramePr>
          <p:xfrm>
            <a:off x="1890" y="2508"/>
            <a:ext cx="3054" cy="739"/>
          </p:xfrm>
          <a:graphic>
            <a:graphicData uri="http://schemas.openxmlformats.org/presentationml/2006/ole">
              <mc:AlternateContent xmlns:mc="http://schemas.openxmlformats.org/markup-compatibility/2006">
                <mc:Choice xmlns:v="urn:schemas-microsoft-com:vml" Requires="v">
                  <p:oleObj spid="_x0000_s60419" name="Equation" r:id="rId6" imgW="72237600" imgH="16764000" progId="">
                    <p:embed/>
                  </p:oleObj>
                </mc:Choice>
                <mc:Fallback>
                  <p:oleObj name="Equation" r:id="rId6" imgW="72237600" imgH="16764000" progId="">
                    <p:embed/>
                    <p:pic>
                      <p:nvPicPr>
                        <p:cNvPr id="0" name="图片 60418"/>
                        <p:cNvPicPr>
                          <a:picLocks noChangeAspect="1"/>
                        </p:cNvPicPr>
                        <p:nvPr/>
                      </p:nvPicPr>
                      <p:blipFill>
                        <a:blip r:embed="rId7"/>
                        <a:stretch>
                          <a:fillRect/>
                        </a:stretch>
                      </p:blipFill>
                      <p:spPr>
                        <a:xfrm>
                          <a:off x="1890" y="2508"/>
                          <a:ext cx="3054" cy="739"/>
                        </a:xfrm>
                        <a:prstGeom prst="rect">
                          <a:avLst/>
                        </a:prstGeom>
                        <a:noFill/>
                        <a:ln w="9525">
                          <a:noFill/>
                        </a:ln>
                      </p:spPr>
                    </p:pic>
                  </p:oleObj>
                </mc:Fallback>
              </mc:AlternateContent>
            </a:graphicData>
          </a:graphic>
        </p:graphicFrame>
      </p:grpSp>
      <p:grpSp>
        <p:nvGrpSpPr>
          <p:cNvPr id="4" name="Group 11"/>
          <p:cNvGrpSpPr/>
          <p:nvPr/>
        </p:nvGrpSpPr>
        <p:grpSpPr bwMode="auto">
          <a:xfrm>
            <a:off x="381000" y="4762500"/>
            <a:ext cx="7696200" cy="1085850"/>
            <a:chOff x="240" y="3000"/>
            <a:chExt cx="4848" cy="684"/>
          </a:xfrm>
        </p:grpSpPr>
        <p:sp>
          <p:nvSpPr>
            <p:cNvPr id="125964" name="Text Box 12"/>
            <p:cNvSpPr txBox="1">
              <a:spLocks noChangeArrowheads="1"/>
            </p:cNvSpPr>
            <p:nvPr/>
          </p:nvSpPr>
          <p:spPr bwMode="auto">
            <a:xfrm>
              <a:off x="240" y="3168"/>
              <a:ext cx="1920" cy="327"/>
            </a:xfrm>
            <a:prstGeom prst="rect">
              <a:avLst/>
            </a:prstGeom>
            <a:noFill/>
            <a:ln w="9525">
              <a:noFill/>
              <a:miter lim="800000"/>
            </a:ln>
            <a:effectLst/>
          </p:spPr>
          <p:txBody>
            <a:bodyPr wrap="square">
              <a:spAutoFit/>
            </a:bodyPr>
            <a:lstStyle/>
            <a:p>
              <a:pPr>
                <a:spcBef>
                  <a:spcPct val="50000"/>
                </a:spcBef>
                <a:buFontTx/>
                <a:buBlip>
                  <a:blip r:embed="rId3"/>
                </a:buBlip>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能级</a:t>
              </a:r>
              <a:r>
                <a:rPr lang="zh-CN" altLang="en-US" sz="2800" dirty="0">
                  <a:solidFill>
                    <a:srgbClr val="CC0000"/>
                  </a:solidFill>
                  <a:latin typeface="黑体" panose="02010609060101010101" pitchFamily="49" charset="-122"/>
                  <a:ea typeface="黑体" panose="02010609060101010101" pitchFamily="49" charset="-122"/>
                </a:rPr>
                <a:t>相对</a:t>
              </a:r>
              <a:r>
                <a:rPr lang="zh-CN" altLang="en-US" sz="2800" dirty="0">
                  <a:latin typeface="黑体" panose="02010609060101010101" pitchFamily="49" charset="-122"/>
                  <a:ea typeface="黑体" panose="02010609060101010101" pitchFamily="49" charset="-122"/>
                </a:rPr>
                <a:t>间隔</a:t>
              </a:r>
              <a:endParaRPr lang="zh-CN" altLang="en-US" sz="2400" dirty="0">
                <a:latin typeface="黑体" panose="02010609060101010101" pitchFamily="49" charset="-122"/>
                <a:ea typeface="黑体" panose="02010609060101010101" pitchFamily="49" charset="-122"/>
              </a:endParaRPr>
            </a:p>
          </p:txBody>
        </p:sp>
        <p:graphicFrame>
          <p:nvGraphicFramePr>
            <p:cNvPr id="125965" name="Object 13"/>
            <p:cNvGraphicFramePr>
              <a:graphicFrameLocks noChangeAspect="1"/>
            </p:cNvGraphicFramePr>
            <p:nvPr/>
          </p:nvGraphicFramePr>
          <p:xfrm>
            <a:off x="2215" y="3000"/>
            <a:ext cx="2873" cy="684"/>
          </p:xfrm>
          <a:graphic>
            <a:graphicData uri="http://schemas.openxmlformats.org/presentationml/2006/ole">
              <mc:AlternateContent xmlns:mc="http://schemas.openxmlformats.org/markup-compatibility/2006">
                <mc:Choice xmlns:v="urn:schemas-microsoft-com:vml" Requires="v">
                  <p:oleObj spid="_x0000_s60420" name="Equation" r:id="rId8" imgW="74676000" imgH="17373600" progId="">
                    <p:embed/>
                  </p:oleObj>
                </mc:Choice>
                <mc:Fallback>
                  <p:oleObj name="Equation" r:id="rId8" imgW="74676000" imgH="17373600" progId="">
                    <p:embed/>
                    <p:pic>
                      <p:nvPicPr>
                        <p:cNvPr id="0" name="图片 60419"/>
                        <p:cNvPicPr>
                          <a:picLocks noChangeAspect="1"/>
                        </p:cNvPicPr>
                        <p:nvPr/>
                      </p:nvPicPr>
                      <p:blipFill>
                        <a:blip r:embed="rId9"/>
                        <a:stretch>
                          <a:fillRect/>
                        </a:stretch>
                      </p:blipFill>
                      <p:spPr>
                        <a:xfrm>
                          <a:off x="2215" y="3000"/>
                          <a:ext cx="2873" cy="684"/>
                        </a:xfrm>
                        <a:prstGeom prst="rect">
                          <a:avLst/>
                        </a:prstGeom>
                        <a:noFill/>
                        <a:ln w="9525">
                          <a:noFill/>
                        </a:ln>
                      </p:spPr>
                    </p:pic>
                  </p:oleObj>
                </mc:Fallback>
              </mc:AlternateContent>
            </a:graphicData>
          </a:graphic>
        </p:graphicFrame>
      </p:grpSp>
      <p:grpSp>
        <p:nvGrpSpPr>
          <p:cNvPr id="5" name="Group 14"/>
          <p:cNvGrpSpPr/>
          <p:nvPr/>
        </p:nvGrpSpPr>
        <p:grpSpPr bwMode="auto">
          <a:xfrm>
            <a:off x="304800" y="5943600"/>
            <a:ext cx="8839200" cy="609600"/>
            <a:chOff x="192" y="3648"/>
            <a:chExt cx="5568" cy="384"/>
          </a:xfrm>
        </p:grpSpPr>
        <p:sp>
          <p:nvSpPr>
            <p:cNvPr id="125967" name="Text Box 15"/>
            <p:cNvSpPr txBox="1">
              <a:spLocks noChangeArrowheads="1"/>
            </p:cNvSpPr>
            <p:nvPr/>
          </p:nvSpPr>
          <p:spPr bwMode="auto">
            <a:xfrm>
              <a:off x="192" y="3648"/>
              <a:ext cx="5568"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当</a:t>
              </a:r>
              <a:r>
                <a:rPr lang="zh-CN" altLang="en-US"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时</a:t>
              </a:r>
              <a:r>
                <a:rPr lang="zh-CN" altLang="en-US" sz="28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能量视为</a:t>
              </a:r>
              <a:r>
                <a:rPr lang="zh-CN" altLang="en-US" sz="2800" dirty="0">
                  <a:solidFill>
                    <a:srgbClr val="CC0000"/>
                  </a:solidFill>
                  <a:latin typeface="黑体" panose="02010609060101010101" pitchFamily="49" charset="-122"/>
                  <a:ea typeface="黑体" panose="02010609060101010101" pitchFamily="49" charset="-122"/>
                </a:rPr>
                <a:t>连续</a:t>
              </a:r>
              <a:r>
                <a:rPr lang="zh-CN" altLang="en-US" sz="2800" dirty="0">
                  <a:latin typeface="黑体" panose="02010609060101010101" pitchFamily="49" charset="-122"/>
                  <a:ea typeface="黑体" panose="02010609060101010101" pitchFamily="49" charset="-122"/>
                </a:rPr>
                <a:t>变化</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125968" name="Object 16"/>
            <p:cNvGraphicFramePr>
              <a:graphicFrameLocks noChangeAspect="1"/>
            </p:cNvGraphicFramePr>
            <p:nvPr/>
          </p:nvGraphicFramePr>
          <p:xfrm>
            <a:off x="480" y="3696"/>
            <a:ext cx="816" cy="241"/>
          </p:xfrm>
          <a:graphic>
            <a:graphicData uri="http://schemas.openxmlformats.org/presentationml/2006/ole">
              <mc:AlternateContent xmlns:mc="http://schemas.openxmlformats.org/markup-compatibility/2006">
                <mc:Choice xmlns:v="urn:schemas-microsoft-com:vml" Requires="v">
                  <p:oleObj spid="_x0000_s60421" name="Equation" r:id="rId10" imgW="17068800" imgH="4572000" progId="">
                    <p:embed/>
                  </p:oleObj>
                </mc:Choice>
                <mc:Fallback>
                  <p:oleObj name="Equation" r:id="rId10" imgW="17068800" imgH="4572000" progId="">
                    <p:embed/>
                    <p:pic>
                      <p:nvPicPr>
                        <p:cNvPr id="0" name="图片 60420"/>
                        <p:cNvPicPr>
                          <a:picLocks noChangeAspect="1"/>
                        </p:cNvPicPr>
                        <p:nvPr/>
                      </p:nvPicPr>
                      <p:blipFill>
                        <a:blip r:embed="rId11"/>
                        <a:stretch>
                          <a:fillRect/>
                        </a:stretch>
                      </p:blipFill>
                      <p:spPr>
                        <a:xfrm>
                          <a:off x="480" y="3696"/>
                          <a:ext cx="816" cy="241"/>
                        </a:xfrm>
                        <a:prstGeom prst="rect">
                          <a:avLst/>
                        </a:prstGeom>
                        <a:noFill/>
                        <a:ln w="9525">
                          <a:noFill/>
                        </a:ln>
                      </p:spPr>
                    </p:pic>
                  </p:oleObj>
                </mc:Fallback>
              </mc:AlternateContent>
            </a:graphicData>
          </a:graphic>
        </p:graphicFrame>
        <p:graphicFrame>
          <p:nvGraphicFramePr>
            <p:cNvPr id="125969" name="Object 17"/>
            <p:cNvGraphicFramePr>
              <a:graphicFrameLocks noChangeAspect="1"/>
            </p:cNvGraphicFramePr>
            <p:nvPr/>
          </p:nvGraphicFramePr>
          <p:xfrm>
            <a:off x="1680" y="3672"/>
            <a:ext cx="1536" cy="360"/>
          </p:xfrm>
          <a:graphic>
            <a:graphicData uri="http://schemas.openxmlformats.org/presentationml/2006/ole">
              <mc:AlternateContent xmlns:mc="http://schemas.openxmlformats.org/markup-compatibility/2006">
                <mc:Choice xmlns:v="urn:schemas-microsoft-com:vml" Requires="v">
                  <p:oleObj spid="_x0000_s60422" name="Equation" r:id="rId12" imgW="36576000" imgH="7924800" progId="">
                    <p:embed/>
                  </p:oleObj>
                </mc:Choice>
                <mc:Fallback>
                  <p:oleObj name="Equation" r:id="rId12" imgW="36576000" imgH="7924800" progId="">
                    <p:embed/>
                    <p:pic>
                      <p:nvPicPr>
                        <p:cNvPr id="0" name="图片 60421"/>
                        <p:cNvPicPr>
                          <a:picLocks noChangeAspect="1"/>
                        </p:cNvPicPr>
                        <p:nvPr/>
                      </p:nvPicPr>
                      <p:blipFill>
                        <a:blip r:embed="rId13"/>
                        <a:stretch>
                          <a:fillRect/>
                        </a:stretch>
                      </p:blipFill>
                      <p:spPr>
                        <a:xfrm>
                          <a:off x="1680" y="3672"/>
                          <a:ext cx="1536" cy="360"/>
                        </a:xfrm>
                        <a:prstGeom prst="rect">
                          <a:avLst/>
                        </a:prstGeom>
                        <a:noFill/>
                        <a:ln w="9525">
                          <a:noFill/>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5959"/>
                                        </p:tgtEl>
                                        <p:attrNameLst>
                                          <p:attrName>style.visibility</p:attrName>
                                        </p:attrNameLst>
                                      </p:cBhvr>
                                      <p:to>
                                        <p:strVal val="visible"/>
                                      </p:to>
                                    </p:set>
                                    <p:animEffect transition="in" filter="blinds(horizontal)">
                                      <p:cBhvr>
                                        <p:cTn id="17" dur="500"/>
                                        <p:tgtEl>
                                          <p:spTgt spid="1259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295400" y="2743198"/>
            <a:ext cx="7315200" cy="571500"/>
            <a:chOff x="672" y="1872"/>
            <a:chExt cx="4608" cy="360"/>
          </a:xfrm>
        </p:grpSpPr>
        <p:sp>
          <p:nvSpPr>
            <p:cNvPr id="126979" name="Text Box 3"/>
            <p:cNvSpPr txBox="1">
              <a:spLocks noChangeArrowheads="1"/>
            </p:cNvSpPr>
            <p:nvPr/>
          </p:nvSpPr>
          <p:spPr bwMode="auto">
            <a:xfrm>
              <a:off x="672" y="1902"/>
              <a:ext cx="4608" cy="330"/>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例：</a:t>
              </a:r>
              <a:r>
                <a:rPr lang="zh-CN" altLang="en-US" sz="2800" dirty="0">
                  <a:latin typeface="黑体" panose="02010609060101010101" pitchFamily="49" charset="-122"/>
                  <a:ea typeface="黑体" panose="02010609060101010101" pitchFamily="49" charset="-122"/>
                </a:rPr>
                <a:t>电子在</a:t>
              </a:r>
              <a:r>
                <a:rPr lang="zh-CN"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的势阱中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126980" name="Object 4"/>
            <p:cNvGraphicFramePr>
              <a:graphicFrameLocks noChangeAspect="1"/>
            </p:cNvGraphicFramePr>
            <p:nvPr/>
          </p:nvGraphicFramePr>
          <p:xfrm>
            <a:off x="1920" y="1872"/>
            <a:ext cx="1632" cy="318"/>
          </p:xfrm>
          <a:graphic>
            <a:graphicData uri="http://schemas.openxmlformats.org/presentationml/2006/ole">
              <mc:AlternateContent xmlns:mc="http://schemas.openxmlformats.org/markup-compatibility/2006">
                <mc:Choice xmlns:v="urn:schemas-microsoft-com:vml" Requires="v">
                  <p:oleObj spid="_x0000_s61441" name="Equation" r:id="rId1" imgW="37490400" imgH="7315200" progId="">
                    <p:embed/>
                  </p:oleObj>
                </mc:Choice>
                <mc:Fallback>
                  <p:oleObj name="Equation" r:id="rId1" imgW="37490400" imgH="7315200" progId="">
                    <p:embed/>
                    <p:pic>
                      <p:nvPicPr>
                        <p:cNvPr id="0" name="图片 61440"/>
                        <p:cNvPicPr>
                          <a:picLocks noChangeAspect="1"/>
                        </p:cNvPicPr>
                        <p:nvPr/>
                      </p:nvPicPr>
                      <p:blipFill>
                        <a:blip r:embed="rId2"/>
                        <a:stretch>
                          <a:fillRect/>
                        </a:stretch>
                      </p:blipFill>
                      <p:spPr>
                        <a:xfrm>
                          <a:off x="1920" y="1872"/>
                          <a:ext cx="1632" cy="318"/>
                        </a:xfrm>
                        <a:prstGeom prst="rect">
                          <a:avLst/>
                        </a:prstGeom>
                        <a:noFill/>
                        <a:ln w="9525">
                          <a:noFill/>
                        </a:ln>
                      </p:spPr>
                    </p:pic>
                  </p:oleObj>
                </mc:Fallback>
              </mc:AlternateContent>
            </a:graphicData>
          </a:graphic>
        </p:graphicFrame>
      </p:grpSp>
      <p:grpSp>
        <p:nvGrpSpPr>
          <p:cNvPr id="3" name="Group 5"/>
          <p:cNvGrpSpPr/>
          <p:nvPr/>
        </p:nvGrpSpPr>
        <p:grpSpPr bwMode="auto">
          <a:xfrm>
            <a:off x="685800" y="4495800"/>
            <a:ext cx="8229600" cy="1060450"/>
            <a:chOff x="480" y="2832"/>
            <a:chExt cx="5184" cy="668"/>
          </a:xfrm>
        </p:grpSpPr>
        <p:graphicFrame>
          <p:nvGraphicFramePr>
            <p:cNvPr id="126982" name="Object 6"/>
            <p:cNvGraphicFramePr>
              <a:graphicFrameLocks noChangeAspect="1"/>
            </p:cNvGraphicFramePr>
            <p:nvPr/>
          </p:nvGraphicFramePr>
          <p:xfrm>
            <a:off x="480" y="2832"/>
            <a:ext cx="3168" cy="668"/>
          </p:xfrm>
          <a:graphic>
            <a:graphicData uri="http://schemas.openxmlformats.org/presentationml/2006/ole">
              <mc:AlternateContent xmlns:mc="http://schemas.openxmlformats.org/markup-compatibility/2006">
                <mc:Choice xmlns:v="urn:schemas-microsoft-com:vml" Requires="v">
                  <p:oleObj spid="_x0000_s61442" name="Equation" r:id="rId3" imgW="85039200" imgH="16764000" progId="">
                    <p:embed/>
                  </p:oleObj>
                </mc:Choice>
                <mc:Fallback>
                  <p:oleObj name="Equation" r:id="rId3" imgW="85039200" imgH="16764000" progId="">
                    <p:embed/>
                    <p:pic>
                      <p:nvPicPr>
                        <p:cNvPr id="0" name="图片 61441"/>
                        <p:cNvPicPr>
                          <a:picLocks noChangeAspect="1"/>
                        </p:cNvPicPr>
                        <p:nvPr/>
                      </p:nvPicPr>
                      <p:blipFill>
                        <a:blip r:embed="rId4"/>
                        <a:stretch>
                          <a:fillRect/>
                        </a:stretch>
                      </p:blipFill>
                      <p:spPr>
                        <a:xfrm>
                          <a:off x="480" y="2832"/>
                          <a:ext cx="3168" cy="668"/>
                        </a:xfrm>
                        <a:prstGeom prst="rect">
                          <a:avLst/>
                        </a:prstGeom>
                        <a:noFill/>
                        <a:ln w="9525">
                          <a:noFill/>
                        </a:ln>
                      </p:spPr>
                    </p:pic>
                  </p:oleObj>
                </mc:Fallback>
              </mc:AlternateContent>
            </a:graphicData>
          </a:graphic>
        </p:graphicFrame>
        <p:sp>
          <p:nvSpPr>
            <p:cNvPr id="126983" name="Text Box 7"/>
            <p:cNvSpPr txBox="1">
              <a:spLocks noChangeArrowheads="1"/>
            </p:cNvSpPr>
            <p:nvPr/>
          </p:nvSpPr>
          <p:spPr bwMode="auto">
            <a:xfrm>
              <a:off x="3744" y="2976"/>
              <a:ext cx="1920"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a:t>
              </a:r>
              <a:r>
                <a:rPr lang="zh-CN" altLang="en-US" sz="2800" dirty="0">
                  <a:solidFill>
                    <a:srgbClr val="CC0000"/>
                  </a:solidFill>
                  <a:latin typeface="黑体" panose="02010609060101010101" pitchFamily="49" charset="-122"/>
                  <a:ea typeface="黑体" panose="02010609060101010101" pitchFamily="49" charset="-122"/>
                </a:rPr>
                <a:t>近似于连续</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grpSp>
      <p:grpSp>
        <p:nvGrpSpPr>
          <p:cNvPr id="4" name="Group 8"/>
          <p:cNvGrpSpPr/>
          <p:nvPr/>
        </p:nvGrpSpPr>
        <p:grpSpPr bwMode="auto">
          <a:xfrm>
            <a:off x="609600" y="5791200"/>
            <a:ext cx="8001000" cy="565150"/>
            <a:chOff x="432" y="3527"/>
            <a:chExt cx="5328" cy="356"/>
          </a:xfrm>
        </p:grpSpPr>
        <p:sp>
          <p:nvSpPr>
            <p:cNvPr id="126985" name="Text Box 9"/>
            <p:cNvSpPr txBox="1">
              <a:spLocks noChangeArrowheads="1"/>
            </p:cNvSpPr>
            <p:nvPr/>
          </p:nvSpPr>
          <p:spPr bwMode="auto">
            <a:xfrm>
              <a:off x="432" y="3527"/>
              <a:ext cx="5328" cy="330"/>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当           时</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a:t>
              </a:r>
              <a:r>
                <a:rPr lang="zh-CN" altLang="en-US" sz="2800" dirty="0">
                  <a:solidFill>
                    <a:srgbClr val="0000FF"/>
                  </a:solidFill>
                  <a:latin typeface="黑体" panose="02010609060101010101" pitchFamily="49" charset="-122"/>
                  <a:ea typeface="黑体" panose="02010609060101010101" pitchFamily="49" charset="-122"/>
                </a:rPr>
                <a:t>能量分立</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graphicFrame>
          <p:nvGraphicFramePr>
            <p:cNvPr id="126986" name="Object 10"/>
            <p:cNvGraphicFramePr>
              <a:graphicFrameLocks noChangeAspect="1"/>
            </p:cNvGraphicFramePr>
            <p:nvPr/>
          </p:nvGraphicFramePr>
          <p:xfrm>
            <a:off x="733" y="3552"/>
            <a:ext cx="3347" cy="331"/>
          </p:xfrm>
          <a:graphic>
            <a:graphicData uri="http://schemas.openxmlformats.org/presentationml/2006/ole">
              <mc:AlternateContent xmlns:mc="http://schemas.openxmlformats.org/markup-compatibility/2006">
                <mc:Choice xmlns:v="urn:schemas-microsoft-com:vml" Requires="v">
                  <p:oleObj spid="_x0000_s61443" name="Equation" r:id="rId5" imgW="81076800" imgH="7620000" progId="">
                    <p:embed/>
                  </p:oleObj>
                </mc:Choice>
                <mc:Fallback>
                  <p:oleObj name="Equation" r:id="rId5" imgW="81076800" imgH="7620000" progId="">
                    <p:embed/>
                    <p:pic>
                      <p:nvPicPr>
                        <p:cNvPr id="0" name="图片 61442"/>
                        <p:cNvPicPr>
                          <a:picLocks noChangeAspect="1"/>
                        </p:cNvPicPr>
                        <p:nvPr/>
                      </p:nvPicPr>
                      <p:blipFill>
                        <a:blip r:embed="rId6"/>
                        <a:stretch>
                          <a:fillRect/>
                        </a:stretch>
                      </p:blipFill>
                      <p:spPr>
                        <a:xfrm>
                          <a:off x="733" y="3552"/>
                          <a:ext cx="3347" cy="331"/>
                        </a:xfrm>
                        <a:prstGeom prst="rect">
                          <a:avLst/>
                        </a:prstGeom>
                        <a:noFill/>
                        <a:ln w="9525">
                          <a:noFill/>
                        </a:ln>
                      </p:spPr>
                    </p:pic>
                  </p:oleObj>
                </mc:Fallback>
              </mc:AlternateContent>
            </a:graphicData>
          </a:graphic>
        </p:graphicFrame>
      </p:grpSp>
      <p:grpSp>
        <p:nvGrpSpPr>
          <p:cNvPr id="5" name="Group 11"/>
          <p:cNvGrpSpPr/>
          <p:nvPr/>
        </p:nvGrpSpPr>
        <p:grpSpPr bwMode="auto">
          <a:xfrm>
            <a:off x="609600" y="1720851"/>
            <a:ext cx="8153400" cy="954088"/>
            <a:chOff x="384" y="1056"/>
            <a:chExt cx="5136" cy="601"/>
          </a:xfrm>
        </p:grpSpPr>
        <p:sp>
          <p:nvSpPr>
            <p:cNvPr id="126988" name="Text Box 12"/>
            <p:cNvSpPr txBox="1">
              <a:spLocks noChangeArrowheads="1"/>
            </p:cNvSpPr>
            <p:nvPr/>
          </p:nvSpPr>
          <p:spPr bwMode="auto">
            <a:xfrm>
              <a:off x="384" y="1056"/>
              <a:ext cx="5136" cy="601"/>
            </a:xfrm>
            <a:prstGeom prst="rect">
              <a:avLst/>
            </a:prstGeom>
            <a:noFill/>
            <a:ln w="9525">
              <a:noFill/>
              <a:miter lim="800000"/>
            </a:ln>
            <a:effectLst/>
          </p:spPr>
          <p:txBody>
            <a:bodyPr>
              <a:spAutoFit/>
            </a:bodyPr>
            <a:lstStyle/>
            <a:p>
              <a:pPr>
                <a:spcBef>
                  <a:spcPct val="50000"/>
                </a:spcBef>
              </a:pPr>
              <a:r>
                <a:rPr lang="en-US" altLang="zh-CN" sz="2400" b="1" dirty="0">
                  <a:solidFill>
                    <a:srgbClr val="CC0000"/>
                  </a:solidFill>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当         很大时，        ，量子效应不明显，能量可视为</a:t>
              </a:r>
              <a:r>
                <a:rPr lang="zh-CN" altLang="en-US" sz="2800" dirty="0">
                  <a:solidFill>
                    <a:srgbClr val="CC0000"/>
                  </a:solidFill>
                  <a:latin typeface="黑体" panose="02010609060101010101" pitchFamily="49" charset="-122"/>
                  <a:ea typeface="黑体" panose="02010609060101010101" pitchFamily="49" charset="-122"/>
                </a:rPr>
                <a:t>连续</a:t>
              </a:r>
              <a:r>
                <a:rPr lang="zh-CN" altLang="en-US" sz="2800" dirty="0">
                  <a:latin typeface="黑体" panose="02010609060101010101" pitchFamily="49" charset="-122"/>
                  <a:ea typeface="黑体" panose="02010609060101010101" pitchFamily="49" charset="-122"/>
                </a:rPr>
                <a:t>变化，此即为</a:t>
              </a:r>
              <a:r>
                <a:rPr lang="zh-CN" altLang="en-US" sz="2800" dirty="0">
                  <a:solidFill>
                    <a:srgbClr val="CC0000"/>
                  </a:solidFill>
                  <a:latin typeface="黑体" panose="02010609060101010101" pitchFamily="49" charset="-122"/>
                  <a:ea typeface="黑体" panose="02010609060101010101" pitchFamily="49" charset="-122"/>
                </a:rPr>
                <a:t>经典对应</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126989" name="Object 13"/>
            <p:cNvGraphicFramePr>
              <a:graphicFrameLocks noChangeAspect="1"/>
            </p:cNvGraphicFramePr>
            <p:nvPr/>
          </p:nvGraphicFramePr>
          <p:xfrm>
            <a:off x="1152" y="1104"/>
            <a:ext cx="864" cy="283"/>
          </p:xfrm>
          <a:graphic>
            <a:graphicData uri="http://schemas.openxmlformats.org/presentationml/2006/ole">
              <mc:AlternateContent xmlns:mc="http://schemas.openxmlformats.org/markup-compatibility/2006">
                <mc:Choice xmlns:v="urn:schemas-microsoft-com:vml" Requires="v">
                  <p:oleObj spid="_x0000_s61444" name="Equation" r:id="rId7" imgW="16154400" imgH="5486400" progId="">
                    <p:embed/>
                  </p:oleObj>
                </mc:Choice>
                <mc:Fallback>
                  <p:oleObj name="Equation" r:id="rId7" imgW="16154400" imgH="5486400" progId="">
                    <p:embed/>
                    <p:pic>
                      <p:nvPicPr>
                        <p:cNvPr id="0" name="图片 61443"/>
                        <p:cNvPicPr>
                          <a:picLocks noChangeAspect="1"/>
                        </p:cNvPicPr>
                        <p:nvPr/>
                      </p:nvPicPr>
                      <p:blipFill>
                        <a:blip r:embed="rId8"/>
                        <a:stretch>
                          <a:fillRect/>
                        </a:stretch>
                      </p:blipFill>
                      <p:spPr>
                        <a:xfrm>
                          <a:off x="1152" y="1104"/>
                          <a:ext cx="864" cy="283"/>
                        </a:xfrm>
                        <a:prstGeom prst="rect">
                          <a:avLst/>
                        </a:prstGeom>
                        <a:noFill/>
                        <a:ln w="9525">
                          <a:noFill/>
                        </a:ln>
                      </p:spPr>
                    </p:pic>
                  </p:oleObj>
                </mc:Fallback>
              </mc:AlternateContent>
            </a:graphicData>
          </a:graphic>
        </p:graphicFrame>
        <p:graphicFrame>
          <p:nvGraphicFramePr>
            <p:cNvPr id="126990" name="Object 14"/>
            <p:cNvGraphicFramePr>
              <a:graphicFrameLocks noChangeAspect="1"/>
            </p:cNvGraphicFramePr>
            <p:nvPr/>
          </p:nvGraphicFramePr>
          <p:xfrm>
            <a:off x="2928" y="1104"/>
            <a:ext cx="960" cy="274"/>
          </p:xfrm>
          <a:graphic>
            <a:graphicData uri="http://schemas.openxmlformats.org/presentationml/2006/ole">
              <mc:AlternateContent xmlns:mc="http://schemas.openxmlformats.org/markup-compatibility/2006">
                <mc:Choice xmlns:v="urn:schemas-microsoft-com:vml" Requires="v">
                  <p:oleObj spid="_x0000_s61445" name="Equation" r:id="rId9" imgW="20421600" imgH="5791200" progId="">
                    <p:embed/>
                  </p:oleObj>
                </mc:Choice>
                <mc:Fallback>
                  <p:oleObj name="Equation" r:id="rId9" imgW="20421600" imgH="5791200" progId="">
                    <p:embed/>
                    <p:pic>
                      <p:nvPicPr>
                        <p:cNvPr id="0" name="图片 61444"/>
                        <p:cNvPicPr>
                          <a:picLocks noChangeAspect="1"/>
                        </p:cNvPicPr>
                        <p:nvPr/>
                      </p:nvPicPr>
                      <p:blipFill>
                        <a:blip r:embed="rId10"/>
                        <a:stretch>
                          <a:fillRect/>
                        </a:stretch>
                      </p:blipFill>
                      <p:spPr>
                        <a:xfrm>
                          <a:off x="2928" y="1104"/>
                          <a:ext cx="960" cy="274"/>
                        </a:xfrm>
                        <a:prstGeom prst="rect">
                          <a:avLst/>
                        </a:prstGeom>
                        <a:noFill/>
                        <a:ln w="9525">
                          <a:noFill/>
                        </a:ln>
                      </p:spPr>
                    </p:pic>
                  </p:oleObj>
                </mc:Fallback>
              </mc:AlternateContent>
            </a:graphicData>
          </a:graphic>
        </p:graphicFrame>
      </p:grpSp>
      <p:grpSp>
        <p:nvGrpSpPr>
          <p:cNvPr id="6" name="Group 15"/>
          <p:cNvGrpSpPr/>
          <p:nvPr/>
        </p:nvGrpSpPr>
        <p:grpSpPr bwMode="auto">
          <a:xfrm>
            <a:off x="381000" y="914400"/>
            <a:ext cx="2819400" cy="914400"/>
            <a:chOff x="240" y="480"/>
            <a:chExt cx="1776" cy="576"/>
          </a:xfrm>
        </p:grpSpPr>
        <p:sp>
          <p:nvSpPr>
            <p:cNvPr id="126992" name="AutoShape 16"/>
            <p:cNvSpPr>
              <a:spLocks noChangeArrowheads="1"/>
            </p:cNvSpPr>
            <p:nvPr/>
          </p:nvSpPr>
          <p:spPr bwMode="auto">
            <a:xfrm>
              <a:off x="240" y="480"/>
              <a:ext cx="1296" cy="576"/>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ln>
            <a:effectLst>
              <a:outerShdw dist="107763" dir="13500000" algn="ctr" rotWithShape="0">
                <a:schemeClr val="tx2"/>
              </a:outerShdw>
            </a:effectLst>
          </p:spPr>
          <p:txBody>
            <a:bodyPr wrap="none" anchor="ctr"/>
            <a:lstStyle/>
            <a:p>
              <a:endParaRPr lang="zh-CN" altLang="en-US"/>
            </a:p>
          </p:txBody>
        </p:sp>
        <p:sp>
          <p:nvSpPr>
            <p:cNvPr id="126993" name="Text Box 17"/>
            <p:cNvSpPr txBox="1">
              <a:spLocks noChangeArrowheads="1"/>
            </p:cNvSpPr>
            <p:nvPr/>
          </p:nvSpPr>
          <p:spPr bwMode="auto">
            <a:xfrm>
              <a:off x="384" y="624"/>
              <a:ext cx="1632"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物理意义</a:t>
              </a:r>
              <a:endParaRPr lang="zh-CN" altLang="en-US" sz="2800" dirty="0">
                <a:solidFill>
                  <a:srgbClr val="CC0000"/>
                </a:solidFill>
                <a:latin typeface="黑体" panose="02010609060101010101" pitchFamily="49" charset="-122"/>
                <a:ea typeface="黑体" panose="02010609060101010101" pitchFamily="49" charset="-122"/>
              </a:endParaRPr>
            </a:p>
          </p:txBody>
        </p:sp>
      </p:grpSp>
      <p:graphicFrame>
        <p:nvGraphicFramePr>
          <p:cNvPr id="126994" name="Object 18"/>
          <p:cNvGraphicFramePr>
            <a:graphicFrameLocks noChangeAspect="1"/>
          </p:cNvGraphicFramePr>
          <p:nvPr/>
        </p:nvGraphicFramePr>
        <p:xfrm>
          <a:off x="2133600" y="3352800"/>
          <a:ext cx="5105400" cy="1084263"/>
        </p:xfrm>
        <a:graphic>
          <a:graphicData uri="http://schemas.openxmlformats.org/presentationml/2006/ole">
            <mc:AlternateContent xmlns:mc="http://schemas.openxmlformats.org/markup-compatibility/2006">
              <mc:Choice xmlns:v="urn:schemas-microsoft-com:vml" Requires="v">
                <p:oleObj spid="_x0000_s61446" name="Equation" r:id="rId11" imgW="84429600" imgH="16764000" progId="">
                  <p:embed/>
                </p:oleObj>
              </mc:Choice>
              <mc:Fallback>
                <p:oleObj name="Equation" r:id="rId11" imgW="84429600" imgH="16764000" progId="">
                  <p:embed/>
                  <p:pic>
                    <p:nvPicPr>
                      <p:cNvPr id="0" name="图片 61445"/>
                      <p:cNvPicPr>
                        <a:picLocks noChangeAspect="1"/>
                      </p:cNvPicPr>
                      <p:nvPr/>
                    </p:nvPicPr>
                    <p:blipFill>
                      <a:blip r:embed="rId12"/>
                      <a:stretch>
                        <a:fillRect/>
                      </a:stretch>
                    </p:blipFill>
                    <p:spPr>
                      <a:xfrm>
                        <a:off x="2133600" y="3352800"/>
                        <a:ext cx="5105400" cy="1084263"/>
                      </a:xfrm>
                      <a:prstGeom prst="rect">
                        <a:avLst/>
                      </a:prstGeom>
                      <a:noFill/>
                      <a:ln w="9525">
                        <a:noFill/>
                      </a:ln>
                    </p:spPr>
                  </p:pic>
                </p:oleObj>
              </mc:Fallback>
            </mc:AlternateContent>
          </a:graphicData>
        </a:graphic>
      </p:graphicFrame>
      <p:sp>
        <p:nvSpPr>
          <p:cNvPr id="19" name="Text Box 2"/>
          <p:cNvSpPr txBox="1">
            <a:spLocks noChangeArrowheads="1"/>
          </p:cNvSpPr>
          <p:nvPr/>
        </p:nvSpPr>
        <p:spPr bwMode="auto">
          <a:xfrm>
            <a:off x="609600" y="96982"/>
            <a:ext cx="2286000" cy="579438"/>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对应性原理</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994"/>
                                        </p:tgtEl>
                                        <p:attrNameLst>
                                          <p:attrName>style.visibility</p:attrName>
                                        </p:attrNameLst>
                                      </p:cBhvr>
                                      <p:to>
                                        <p:strVal val="visible"/>
                                      </p:to>
                                    </p:set>
                                    <p:animEffect transition="in" filter="blinds(horizontal)">
                                      <p:cBhvr>
                                        <p:cTn id="12" dur="500"/>
                                        <p:tgtEl>
                                          <p:spTgt spid="12699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 y="1066800"/>
            <a:ext cx="8458200" cy="1475532"/>
          </a:xfrm>
          <a:prstGeom prst="rect">
            <a:avLst/>
          </a:prstGeom>
        </p:spPr>
        <p:txBody>
          <a:bodyPr wrap="square">
            <a:spAutoFit/>
          </a:bodyPr>
          <a:lstStyle/>
          <a:p>
            <a:pPr>
              <a:lnSpc>
                <a:spcPct val="110000"/>
              </a:lnSpc>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16.7.1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粒子在一维矩形无限深势阱中运动，势阱宽度为</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800" i="1"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。若粒子处于基态，它在</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800" i="1"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/4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区间内出现的概率是多少？</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11726" y="2524780"/>
            <a:ext cx="7994073" cy="523220"/>
          </a:xfrm>
          <a:prstGeom prst="rect">
            <a:avLst/>
          </a:prstGeom>
        </p:spPr>
        <p:txBody>
          <a:bodyPr wrap="square">
            <a:spAutoFit/>
          </a:bodyPr>
          <a:lstStyle/>
          <a:p>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粒子处于基态时，</a:t>
            </a:r>
            <a:r>
              <a:rPr lang="en-US" altLang="zh-CN" sz="2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 </a:t>
            </a:r>
            <a:r>
              <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，对应的波函数为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332509" y="4277380"/>
            <a:ext cx="6154249" cy="523220"/>
          </a:xfrm>
          <a:prstGeom prst="rect">
            <a:avLst/>
          </a:prstGeom>
        </p:spPr>
        <p:txBody>
          <a:bodyPr wrap="none">
            <a:spAutoFit/>
          </a:bodyPr>
          <a:lstStyle/>
          <a:p>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则粒子出现在</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800" i="1"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/4 </a:t>
            </a:r>
            <a:r>
              <a:rPr lang="zh-CN" altLang="en-US" sz="2800" dirty="0">
                <a:solidFill>
                  <a:srgbClr val="0D0D0D"/>
                </a:solidFill>
                <a:latin typeface="Times New Roman" panose="02020603050405020304" pitchFamily="18" charset="0"/>
                <a:ea typeface="黑体" panose="02010609060101010101" pitchFamily="49" charset="-122"/>
                <a:cs typeface="Times New Roman" panose="02020603050405020304" pitchFamily="18" charset="0"/>
              </a:rPr>
              <a:t>区间内的概率为：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447800" y="5074016"/>
          <a:ext cx="6477000" cy="809625"/>
        </p:xfrm>
        <a:graphic>
          <a:graphicData uri="http://schemas.openxmlformats.org/presentationml/2006/ole">
            <mc:AlternateContent xmlns:mc="http://schemas.openxmlformats.org/markup-compatibility/2006">
              <mc:Choice xmlns:v="urn:schemas-microsoft-com:vml" Requires="v">
                <p:oleObj spid="_x0000_s62465" name="Equation" r:id="rId1" imgW="67665600" imgH="8534400" progId="">
                  <p:embed/>
                </p:oleObj>
              </mc:Choice>
              <mc:Fallback>
                <p:oleObj name="Equation" r:id="rId1" imgW="67665600" imgH="8534400" progId="">
                  <p:embed/>
                  <p:pic>
                    <p:nvPicPr>
                      <p:cNvPr id="0" name="图片 62464"/>
                      <p:cNvPicPr>
                        <a:picLocks noChangeAspect="1"/>
                      </p:cNvPicPr>
                      <p:nvPr/>
                    </p:nvPicPr>
                    <p:blipFill>
                      <a:blip r:embed="rId2"/>
                      <a:stretch>
                        <a:fillRect/>
                      </a:stretch>
                    </p:blipFill>
                    <p:spPr>
                      <a:xfrm>
                        <a:off x="1447800" y="5074016"/>
                        <a:ext cx="6477000" cy="809625"/>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3444665" y="3163997"/>
          <a:ext cx="2264998" cy="874603"/>
        </p:xfrm>
        <a:graphic>
          <a:graphicData uri="http://schemas.openxmlformats.org/presentationml/2006/ole">
            <mc:AlternateContent xmlns:mc="http://schemas.openxmlformats.org/markup-compatibility/2006">
              <mc:Choice xmlns:v="urn:schemas-microsoft-com:vml" Requires="v">
                <p:oleObj spid="_x0000_s62466" name="Equation" r:id="rId3" imgW="23164800" imgH="9448800" progId="">
                  <p:embed/>
                </p:oleObj>
              </mc:Choice>
              <mc:Fallback>
                <p:oleObj name="Equation" r:id="rId3" imgW="23164800" imgH="9448800" progId="">
                  <p:embed/>
                  <p:pic>
                    <p:nvPicPr>
                      <p:cNvPr id="0" name="图片 62465"/>
                      <p:cNvPicPr>
                        <a:picLocks noChangeAspect="1"/>
                      </p:cNvPicPr>
                      <p:nvPr/>
                    </p:nvPicPr>
                    <p:blipFill>
                      <a:blip r:embed="rId4"/>
                      <a:stretch>
                        <a:fillRect/>
                      </a:stretch>
                    </p:blipFill>
                    <p:spPr>
                      <a:xfrm>
                        <a:off x="3444665" y="3163997"/>
                        <a:ext cx="2264998" cy="874603"/>
                      </a:xfrm>
                      <a:prstGeom prst="rect">
                        <a:avLst/>
                      </a:prstGeom>
                      <a:noFill/>
                      <a:ln w="9525">
                        <a:noFill/>
                      </a:ln>
                    </p:spPr>
                  </p:pic>
                </p:oleObj>
              </mc:Fallback>
            </mc:AlternateContent>
          </a:graphicData>
        </a:graphic>
      </p:graphicFrame>
      <p:sp>
        <p:nvSpPr>
          <p:cNvPr id="9" name="Text Box 2"/>
          <p:cNvSpPr txBox="1">
            <a:spLocks noChangeArrowheads="1"/>
          </p:cNvSpPr>
          <p:nvPr/>
        </p:nvSpPr>
        <p:spPr bwMode="auto">
          <a:xfrm>
            <a:off x="609600" y="152400"/>
            <a:ext cx="2286000" cy="579438"/>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例题</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609600" y="177225"/>
            <a:ext cx="5410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一维方势垒  隧道效应</a:t>
            </a:r>
            <a:endParaRPr lang="zh-CN" altLang="en-US" sz="3200" b="1" dirty="0">
              <a:solidFill>
                <a:srgbClr val="00B05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1066800" y="1066800"/>
            <a:ext cx="6934200" cy="1219200"/>
            <a:chOff x="672" y="672"/>
            <a:chExt cx="4368" cy="768"/>
          </a:xfrm>
        </p:grpSpPr>
        <p:grpSp>
          <p:nvGrpSpPr>
            <p:cNvPr id="3" name="Group 4"/>
            <p:cNvGrpSpPr/>
            <p:nvPr/>
          </p:nvGrpSpPr>
          <p:grpSpPr bwMode="auto">
            <a:xfrm>
              <a:off x="2304" y="672"/>
              <a:ext cx="2736" cy="768"/>
              <a:chOff x="2346" y="1036"/>
              <a:chExt cx="2742" cy="853"/>
            </a:xfrm>
          </p:grpSpPr>
          <p:graphicFrame>
            <p:nvGraphicFramePr>
              <p:cNvPr id="128005" name="Object 5"/>
              <p:cNvGraphicFramePr>
                <a:graphicFrameLocks noChangeAspect="1"/>
              </p:cNvGraphicFramePr>
              <p:nvPr/>
            </p:nvGraphicFramePr>
            <p:xfrm>
              <a:off x="2346" y="1289"/>
              <a:ext cx="788" cy="395"/>
            </p:xfrm>
            <a:graphic>
              <a:graphicData uri="http://schemas.openxmlformats.org/presentationml/2006/ole">
                <mc:AlternateContent xmlns:mc="http://schemas.openxmlformats.org/markup-compatibility/2006">
                  <mc:Choice xmlns:v="urn:schemas-microsoft-com:vml" Requires="v">
                    <p:oleObj spid="_x0000_s63489" name="Equation" r:id="rId1" imgW="20116800" imgH="8839200" progId="">
                      <p:embed/>
                    </p:oleObj>
                  </mc:Choice>
                  <mc:Fallback>
                    <p:oleObj name="Equation" r:id="rId1" imgW="20116800" imgH="8839200" progId="">
                      <p:embed/>
                      <p:pic>
                        <p:nvPicPr>
                          <p:cNvPr id="0" name="图片 63488"/>
                          <p:cNvPicPr>
                            <a:picLocks noChangeAspect="1"/>
                          </p:cNvPicPr>
                          <p:nvPr/>
                        </p:nvPicPr>
                        <p:blipFill>
                          <a:blip r:embed="rId2"/>
                          <a:stretch>
                            <a:fillRect/>
                          </a:stretch>
                        </p:blipFill>
                        <p:spPr>
                          <a:xfrm>
                            <a:off x="2346" y="1289"/>
                            <a:ext cx="788" cy="395"/>
                          </a:xfrm>
                          <a:prstGeom prst="rect">
                            <a:avLst/>
                          </a:prstGeom>
                          <a:noFill/>
                          <a:ln w="9525">
                            <a:noFill/>
                          </a:ln>
                        </p:spPr>
                      </p:pic>
                    </p:oleObj>
                  </mc:Fallback>
                </mc:AlternateContent>
              </a:graphicData>
            </a:graphic>
          </p:graphicFrame>
          <p:graphicFrame>
            <p:nvGraphicFramePr>
              <p:cNvPr id="128006" name="Object 6"/>
              <p:cNvGraphicFramePr>
                <a:graphicFrameLocks noChangeAspect="1"/>
              </p:cNvGraphicFramePr>
              <p:nvPr/>
            </p:nvGraphicFramePr>
            <p:xfrm>
              <a:off x="3312" y="1036"/>
              <a:ext cx="1728" cy="365"/>
            </p:xfrm>
            <a:graphic>
              <a:graphicData uri="http://schemas.openxmlformats.org/presentationml/2006/ole">
                <mc:AlternateContent xmlns:mc="http://schemas.openxmlformats.org/markup-compatibility/2006">
                  <mc:Choice xmlns:v="urn:schemas-microsoft-com:vml" Requires="v">
                    <p:oleObj spid="_x0000_s63490" name="公式" r:id="rId3" imgW="35966400" imgH="7620000" progId="">
                      <p:embed/>
                    </p:oleObj>
                  </mc:Choice>
                  <mc:Fallback>
                    <p:oleObj name="公式" r:id="rId3" imgW="35966400" imgH="7620000" progId="">
                      <p:embed/>
                      <p:pic>
                        <p:nvPicPr>
                          <p:cNvPr id="0" name="图片 63489"/>
                          <p:cNvPicPr>
                            <a:picLocks noChangeAspect="1"/>
                          </p:cNvPicPr>
                          <p:nvPr/>
                        </p:nvPicPr>
                        <p:blipFill>
                          <a:blip r:embed="rId4"/>
                          <a:stretch>
                            <a:fillRect/>
                          </a:stretch>
                        </p:blipFill>
                        <p:spPr>
                          <a:xfrm>
                            <a:off x="3312" y="1036"/>
                            <a:ext cx="1728" cy="365"/>
                          </a:xfrm>
                          <a:prstGeom prst="rect">
                            <a:avLst/>
                          </a:prstGeom>
                          <a:noFill/>
                          <a:ln w="9525">
                            <a:noFill/>
                          </a:ln>
                        </p:spPr>
                      </p:pic>
                    </p:oleObj>
                  </mc:Fallback>
                </mc:AlternateContent>
              </a:graphicData>
            </a:graphic>
          </p:graphicFrame>
          <p:graphicFrame>
            <p:nvGraphicFramePr>
              <p:cNvPr id="128007" name="Object 7"/>
              <p:cNvGraphicFramePr>
                <a:graphicFrameLocks noChangeAspect="1"/>
              </p:cNvGraphicFramePr>
              <p:nvPr/>
            </p:nvGraphicFramePr>
            <p:xfrm>
              <a:off x="3305" y="1458"/>
              <a:ext cx="1783" cy="431"/>
            </p:xfrm>
            <a:graphic>
              <a:graphicData uri="http://schemas.openxmlformats.org/presentationml/2006/ole">
                <mc:AlternateContent xmlns:mc="http://schemas.openxmlformats.org/markup-compatibility/2006">
                  <mc:Choice xmlns:v="urn:schemas-microsoft-com:vml" Requires="v">
                    <p:oleObj spid="_x0000_s63491" name="Equation" r:id="rId5" imgW="36576000" imgH="8839200" progId="">
                      <p:embed/>
                    </p:oleObj>
                  </mc:Choice>
                  <mc:Fallback>
                    <p:oleObj name="Equation" r:id="rId5" imgW="36576000" imgH="8839200" progId="">
                      <p:embed/>
                      <p:pic>
                        <p:nvPicPr>
                          <p:cNvPr id="0" name="图片 63490"/>
                          <p:cNvPicPr>
                            <a:picLocks noChangeAspect="1"/>
                          </p:cNvPicPr>
                          <p:nvPr/>
                        </p:nvPicPr>
                        <p:blipFill>
                          <a:blip r:embed="rId6"/>
                          <a:stretch>
                            <a:fillRect/>
                          </a:stretch>
                        </p:blipFill>
                        <p:spPr>
                          <a:xfrm>
                            <a:off x="3305" y="1458"/>
                            <a:ext cx="1783" cy="431"/>
                          </a:xfrm>
                          <a:prstGeom prst="rect">
                            <a:avLst/>
                          </a:prstGeom>
                          <a:noFill/>
                          <a:ln w="9525">
                            <a:noFill/>
                          </a:ln>
                        </p:spPr>
                      </p:pic>
                    </p:oleObj>
                  </mc:Fallback>
                </mc:AlternateContent>
              </a:graphicData>
            </a:graphic>
          </p:graphicFrame>
          <p:sp>
            <p:nvSpPr>
              <p:cNvPr id="128008" name="AutoShape 8"/>
              <p:cNvSpPr/>
              <p:nvPr/>
            </p:nvSpPr>
            <p:spPr bwMode="auto">
              <a:xfrm>
                <a:off x="3168" y="1248"/>
                <a:ext cx="144" cy="432"/>
              </a:xfrm>
              <a:prstGeom prst="leftBrace">
                <a:avLst>
                  <a:gd name="adj1" fmla="val 25000"/>
                  <a:gd name="adj2" fmla="val 50000"/>
                </a:avLst>
              </a:prstGeom>
              <a:noFill/>
              <a:ln w="28575">
                <a:solidFill>
                  <a:srgbClr val="FF0000"/>
                </a:solidFill>
                <a:round/>
              </a:ln>
              <a:effectLst/>
            </p:spPr>
            <p:txBody>
              <a:bodyPr wrap="none" anchor="ctr"/>
              <a:lstStyle/>
              <a:p>
                <a:endParaRPr lang="zh-CN" altLang="en-US"/>
              </a:p>
            </p:txBody>
          </p:sp>
        </p:grpSp>
        <p:sp>
          <p:nvSpPr>
            <p:cNvPr id="128009" name="Rectangle 9"/>
            <p:cNvSpPr>
              <a:spLocks noChangeArrowheads="1"/>
            </p:cNvSpPr>
            <p:nvPr/>
          </p:nvSpPr>
          <p:spPr bwMode="auto">
            <a:xfrm>
              <a:off x="672" y="864"/>
              <a:ext cx="1440"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一维方势垒</a:t>
              </a:r>
              <a:endParaRPr lang="zh-CN" altLang="en-US" sz="3200" dirty="0">
                <a:latin typeface="黑体" panose="02010609060101010101" pitchFamily="49" charset="-122"/>
                <a:ea typeface="黑体" panose="02010609060101010101" pitchFamily="49" charset="-122"/>
              </a:endParaRPr>
            </a:p>
          </p:txBody>
        </p:sp>
      </p:grpSp>
      <p:grpSp>
        <p:nvGrpSpPr>
          <p:cNvPr id="4" name="Group 10"/>
          <p:cNvGrpSpPr/>
          <p:nvPr/>
        </p:nvGrpSpPr>
        <p:grpSpPr bwMode="auto">
          <a:xfrm>
            <a:off x="609600" y="5257800"/>
            <a:ext cx="2438400" cy="1282700"/>
            <a:chOff x="336" y="3216"/>
            <a:chExt cx="1536" cy="808"/>
          </a:xfrm>
        </p:grpSpPr>
        <p:graphicFrame>
          <p:nvGraphicFramePr>
            <p:cNvPr id="128011" name="Object 11"/>
            <p:cNvGraphicFramePr>
              <a:graphicFrameLocks noChangeAspect="1"/>
            </p:cNvGraphicFramePr>
            <p:nvPr/>
          </p:nvGraphicFramePr>
          <p:xfrm>
            <a:off x="768" y="3600"/>
            <a:ext cx="953" cy="424"/>
          </p:xfrm>
          <a:graphic>
            <a:graphicData uri="http://schemas.openxmlformats.org/presentationml/2006/ole">
              <mc:AlternateContent xmlns:mc="http://schemas.openxmlformats.org/markup-compatibility/2006">
                <mc:Choice xmlns:v="urn:schemas-microsoft-com:vml" Requires="v">
                  <p:oleObj spid="_x0000_s63492" name="Equation" r:id="rId7" imgW="19812000" imgH="8839200" progId="">
                    <p:embed/>
                  </p:oleObj>
                </mc:Choice>
                <mc:Fallback>
                  <p:oleObj name="Equation" r:id="rId7" imgW="19812000" imgH="8839200" progId="">
                    <p:embed/>
                    <p:pic>
                      <p:nvPicPr>
                        <p:cNvPr id="0" name="图片 63491"/>
                        <p:cNvPicPr>
                          <a:picLocks noChangeAspect="1"/>
                        </p:cNvPicPr>
                        <p:nvPr/>
                      </p:nvPicPr>
                      <p:blipFill>
                        <a:blip r:embed="rId8"/>
                        <a:stretch>
                          <a:fillRect/>
                        </a:stretch>
                      </p:blipFill>
                      <p:spPr>
                        <a:xfrm>
                          <a:off x="768" y="3600"/>
                          <a:ext cx="953" cy="424"/>
                        </a:xfrm>
                        <a:prstGeom prst="rect">
                          <a:avLst/>
                        </a:prstGeom>
                        <a:noFill/>
                        <a:ln w="9525">
                          <a:noFill/>
                        </a:ln>
                      </p:spPr>
                    </p:pic>
                  </p:oleObj>
                </mc:Fallback>
              </mc:AlternateContent>
            </a:graphicData>
          </a:graphic>
        </p:graphicFrame>
        <p:sp>
          <p:nvSpPr>
            <p:cNvPr id="128012" name="Text Box 12"/>
            <p:cNvSpPr txBox="1">
              <a:spLocks noChangeArrowheads="1"/>
            </p:cNvSpPr>
            <p:nvPr/>
          </p:nvSpPr>
          <p:spPr bwMode="auto">
            <a:xfrm>
              <a:off x="336" y="3216"/>
              <a:ext cx="1536" cy="333"/>
            </a:xfrm>
            <a:prstGeom prst="rect">
              <a:avLst/>
            </a:prstGeom>
            <a:gradFill rotWithShape="0">
              <a:gsLst>
                <a:gs pos="0">
                  <a:srgbClr val="FFEBFF"/>
                </a:gs>
                <a:gs pos="50000">
                  <a:srgbClr val="FFFFFF"/>
                </a:gs>
                <a:gs pos="100000">
                  <a:srgbClr val="FFEBFF"/>
                </a:gs>
              </a:gsLst>
              <a:lin ang="5400000" scaled="1"/>
            </a:gradFill>
            <a:ln w="9525">
              <a:solidFill>
                <a:srgbClr val="CC00CC"/>
              </a:solidFill>
              <a:miter lim="800000"/>
            </a:ln>
            <a:effectLst/>
          </p:spPr>
          <p:txBody>
            <a:bodyPr>
              <a:spAutoFit/>
            </a:bodyPr>
            <a:lstStyle/>
            <a:p>
              <a:pPr algn="ctr">
                <a:spcBef>
                  <a:spcPct val="50000"/>
                </a:spcBef>
              </a:pPr>
              <a:r>
                <a:rPr lang="zh-CN" altLang="en-US" sz="2800" dirty="0">
                  <a:latin typeface="黑体" panose="02010609060101010101" pitchFamily="49" charset="-122"/>
                  <a:ea typeface="黑体" panose="02010609060101010101" pitchFamily="49" charset="-122"/>
                </a:rPr>
                <a:t>粒子的能量</a:t>
              </a:r>
              <a:endParaRPr lang="zh-CN" altLang="en-US" sz="2800" dirty="0">
                <a:latin typeface="黑体" panose="02010609060101010101" pitchFamily="49" charset="-122"/>
                <a:ea typeface="黑体" panose="02010609060101010101" pitchFamily="49" charset="-122"/>
              </a:endParaRPr>
            </a:p>
          </p:txBody>
        </p:sp>
      </p:grpSp>
      <p:grpSp>
        <p:nvGrpSpPr>
          <p:cNvPr id="5" name="Group 13"/>
          <p:cNvGrpSpPr/>
          <p:nvPr/>
        </p:nvGrpSpPr>
        <p:grpSpPr bwMode="auto">
          <a:xfrm>
            <a:off x="609600" y="2286000"/>
            <a:ext cx="2590800" cy="2743200"/>
            <a:chOff x="432" y="1296"/>
            <a:chExt cx="1632" cy="1728"/>
          </a:xfrm>
        </p:grpSpPr>
        <p:sp>
          <p:nvSpPr>
            <p:cNvPr id="128014" name="Rectangle 14"/>
            <p:cNvSpPr>
              <a:spLocks noChangeArrowheads="1"/>
            </p:cNvSpPr>
            <p:nvPr/>
          </p:nvSpPr>
          <p:spPr bwMode="auto">
            <a:xfrm>
              <a:off x="432" y="1296"/>
              <a:ext cx="1632" cy="172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28015" name="Line 15"/>
            <p:cNvSpPr>
              <a:spLocks noChangeShapeType="1"/>
            </p:cNvSpPr>
            <p:nvPr/>
          </p:nvSpPr>
          <p:spPr bwMode="auto">
            <a:xfrm flipV="1">
              <a:off x="1008" y="1440"/>
              <a:ext cx="0" cy="1315"/>
            </a:xfrm>
            <a:prstGeom prst="line">
              <a:avLst/>
            </a:prstGeom>
            <a:noFill/>
            <a:ln w="9525">
              <a:solidFill>
                <a:schemeClr val="tx1"/>
              </a:solidFill>
              <a:round/>
              <a:tailEnd type="triangle" w="sm" len="lg"/>
            </a:ln>
            <a:effectLst/>
          </p:spPr>
          <p:txBody>
            <a:bodyPr wrap="none" anchor="ctr"/>
            <a:lstStyle/>
            <a:p>
              <a:endParaRPr lang="zh-CN" altLang="en-US"/>
            </a:p>
          </p:txBody>
        </p:sp>
        <p:sp>
          <p:nvSpPr>
            <p:cNvPr id="128016" name="Line 16"/>
            <p:cNvSpPr>
              <a:spLocks noChangeShapeType="1"/>
            </p:cNvSpPr>
            <p:nvPr/>
          </p:nvSpPr>
          <p:spPr bwMode="auto">
            <a:xfrm flipH="1" flipV="1">
              <a:off x="1008" y="1872"/>
              <a:ext cx="432" cy="0"/>
            </a:xfrm>
            <a:prstGeom prst="line">
              <a:avLst/>
            </a:prstGeom>
            <a:noFill/>
            <a:ln w="28575">
              <a:solidFill>
                <a:srgbClr val="FF0000"/>
              </a:solidFill>
              <a:round/>
              <a:tailEnd type="none" w="sm" len="lg"/>
            </a:ln>
            <a:effectLst/>
          </p:spPr>
          <p:txBody>
            <a:bodyPr wrap="none" anchor="ctr"/>
            <a:lstStyle/>
            <a:p>
              <a:endParaRPr lang="zh-CN" altLang="en-US"/>
            </a:p>
          </p:txBody>
        </p:sp>
        <p:sp>
          <p:nvSpPr>
            <p:cNvPr id="128017" name="Line 17"/>
            <p:cNvSpPr>
              <a:spLocks noChangeShapeType="1"/>
            </p:cNvSpPr>
            <p:nvPr/>
          </p:nvSpPr>
          <p:spPr bwMode="auto">
            <a:xfrm flipV="1">
              <a:off x="1440" y="1872"/>
              <a:ext cx="0" cy="880"/>
            </a:xfrm>
            <a:prstGeom prst="line">
              <a:avLst/>
            </a:prstGeom>
            <a:noFill/>
            <a:ln w="19050">
              <a:solidFill>
                <a:srgbClr val="FF0000"/>
              </a:solidFill>
              <a:prstDash val="dash"/>
              <a:round/>
              <a:tailEnd type="none" w="sm" len="lg"/>
            </a:ln>
            <a:effectLst/>
          </p:spPr>
          <p:txBody>
            <a:bodyPr wrap="none" anchor="ctr"/>
            <a:lstStyle/>
            <a:p>
              <a:endParaRPr lang="zh-CN" altLang="en-US"/>
            </a:p>
          </p:txBody>
        </p:sp>
        <p:graphicFrame>
          <p:nvGraphicFramePr>
            <p:cNvPr id="128018" name="Object 18"/>
            <p:cNvGraphicFramePr>
              <a:graphicFrameLocks noChangeAspect="1"/>
            </p:cNvGraphicFramePr>
            <p:nvPr/>
          </p:nvGraphicFramePr>
          <p:xfrm>
            <a:off x="624" y="1728"/>
            <a:ext cx="325" cy="316"/>
          </p:xfrm>
          <a:graphic>
            <a:graphicData uri="http://schemas.openxmlformats.org/presentationml/2006/ole">
              <mc:AlternateContent xmlns:mc="http://schemas.openxmlformats.org/markup-compatibility/2006">
                <mc:Choice xmlns:v="urn:schemas-microsoft-com:vml" Requires="v">
                  <p:oleObj spid="_x0000_s63493" name="Equation" r:id="rId9" imgW="9448800" imgH="8839200" progId="">
                    <p:embed/>
                  </p:oleObj>
                </mc:Choice>
                <mc:Fallback>
                  <p:oleObj name="Equation" r:id="rId9" imgW="9448800" imgH="8839200" progId="">
                    <p:embed/>
                    <p:pic>
                      <p:nvPicPr>
                        <p:cNvPr id="0" name="图片 63492"/>
                        <p:cNvPicPr>
                          <a:picLocks noChangeAspect="1"/>
                        </p:cNvPicPr>
                        <p:nvPr/>
                      </p:nvPicPr>
                      <p:blipFill>
                        <a:blip r:embed="rId10"/>
                        <a:stretch>
                          <a:fillRect/>
                        </a:stretch>
                      </p:blipFill>
                      <p:spPr>
                        <a:xfrm>
                          <a:off x="624" y="1728"/>
                          <a:ext cx="325" cy="316"/>
                        </a:xfrm>
                        <a:prstGeom prst="rect">
                          <a:avLst/>
                        </a:prstGeom>
                        <a:noFill/>
                        <a:ln w="9525">
                          <a:noFill/>
                        </a:ln>
                      </p:spPr>
                    </p:pic>
                  </p:oleObj>
                </mc:Fallback>
              </mc:AlternateContent>
            </a:graphicData>
          </a:graphic>
        </p:graphicFrame>
        <p:graphicFrame>
          <p:nvGraphicFramePr>
            <p:cNvPr id="128019" name="Object 19"/>
            <p:cNvGraphicFramePr>
              <a:graphicFrameLocks noChangeAspect="1"/>
            </p:cNvGraphicFramePr>
            <p:nvPr/>
          </p:nvGraphicFramePr>
          <p:xfrm>
            <a:off x="480" y="1361"/>
            <a:ext cx="480" cy="317"/>
          </p:xfrm>
          <a:graphic>
            <a:graphicData uri="http://schemas.openxmlformats.org/presentationml/2006/ole">
              <mc:AlternateContent xmlns:mc="http://schemas.openxmlformats.org/markup-compatibility/2006">
                <mc:Choice xmlns:v="urn:schemas-microsoft-com:vml" Requires="v">
                  <p:oleObj spid="_x0000_s63494" name="Equation" r:id="rId11" imgW="15240000" imgH="8839200" progId="">
                    <p:embed/>
                  </p:oleObj>
                </mc:Choice>
                <mc:Fallback>
                  <p:oleObj name="Equation" r:id="rId11" imgW="15240000" imgH="8839200" progId="">
                    <p:embed/>
                    <p:pic>
                      <p:nvPicPr>
                        <p:cNvPr id="0" name="图片 63493"/>
                        <p:cNvPicPr>
                          <a:picLocks noChangeAspect="1"/>
                        </p:cNvPicPr>
                        <p:nvPr/>
                      </p:nvPicPr>
                      <p:blipFill>
                        <a:blip r:embed="rId12"/>
                        <a:stretch>
                          <a:fillRect/>
                        </a:stretch>
                      </p:blipFill>
                      <p:spPr>
                        <a:xfrm>
                          <a:off x="480" y="1361"/>
                          <a:ext cx="480" cy="317"/>
                        </a:xfrm>
                        <a:prstGeom prst="rect">
                          <a:avLst/>
                        </a:prstGeom>
                        <a:noFill/>
                        <a:ln w="9525">
                          <a:noFill/>
                        </a:ln>
                      </p:spPr>
                    </p:pic>
                  </p:oleObj>
                </mc:Fallback>
              </mc:AlternateContent>
            </a:graphicData>
          </a:graphic>
        </p:graphicFrame>
        <p:graphicFrame>
          <p:nvGraphicFramePr>
            <p:cNvPr id="128020" name="Object 20"/>
            <p:cNvGraphicFramePr>
              <a:graphicFrameLocks noChangeAspect="1"/>
            </p:cNvGraphicFramePr>
            <p:nvPr/>
          </p:nvGraphicFramePr>
          <p:xfrm>
            <a:off x="1344" y="2755"/>
            <a:ext cx="195" cy="221"/>
          </p:xfrm>
          <a:graphic>
            <a:graphicData uri="http://schemas.openxmlformats.org/presentationml/2006/ole">
              <mc:AlternateContent xmlns:mc="http://schemas.openxmlformats.org/markup-compatibility/2006">
                <mc:Choice xmlns:v="urn:schemas-microsoft-com:vml" Requires="v">
                  <p:oleObj spid="_x0000_s63495" name="公式" r:id="rId13" imgW="4267200" imgH="4572000" progId="">
                    <p:embed/>
                  </p:oleObj>
                </mc:Choice>
                <mc:Fallback>
                  <p:oleObj name="公式" r:id="rId13" imgW="4267200" imgH="4572000" progId="">
                    <p:embed/>
                    <p:pic>
                      <p:nvPicPr>
                        <p:cNvPr id="0" name="图片 63494"/>
                        <p:cNvPicPr>
                          <a:picLocks noChangeAspect="1"/>
                        </p:cNvPicPr>
                        <p:nvPr/>
                      </p:nvPicPr>
                      <p:blipFill>
                        <a:blip r:embed="rId14"/>
                        <a:stretch>
                          <a:fillRect/>
                        </a:stretch>
                      </p:blipFill>
                      <p:spPr>
                        <a:xfrm>
                          <a:off x="1344" y="2755"/>
                          <a:ext cx="195" cy="221"/>
                        </a:xfrm>
                        <a:prstGeom prst="rect">
                          <a:avLst/>
                        </a:prstGeom>
                        <a:noFill/>
                        <a:ln w="9525">
                          <a:noFill/>
                        </a:ln>
                      </p:spPr>
                    </p:pic>
                  </p:oleObj>
                </mc:Fallback>
              </mc:AlternateContent>
            </a:graphicData>
          </a:graphic>
        </p:graphicFrame>
        <p:graphicFrame>
          <p:nvGraphicFramePr>
            <p:cNvPr id="128021" name="Object 21"/>
            <p:cNvGraphicFramePr>
              <a:graphicFrameLocks noChangeAspect="1"/>
            </p:cNvGraphicFramePr>
            <p:nvPr/>
          </p:nvGraphicFramePr>
          <p:xfrm>
            <a:off x="869" y="2755"/>
            <a:ext cx="203" cy="221"/>
          </p:xfrm>
          <a:graphic>
            <a:graphicData uri="http://schemas.openxmlformats.org/presentationml/2006/ole">
              <mc:AlternateContent xmlns:mc="http://schemas.openxmlformats.org/markup-compatibility/2006">
                <mc:Choice xmlns:v="urn:schemas-microsoft-com:vml" Requires="v">
                  <p:oleObj spid="_x0000_s63496" name="Equation" r:id="rId15" imgW="3962400" imgH="4572000" progId="">
                    <p:embed/>
                  </p:oleObj>
                </mc:Choice>
                <mc:Fallback>
                  <p:oleObj name="Equation" r:id="rId15" imgW="3962400" imgH="4572000" progId="">
                    <p:embed/>
                    <p:pic>
                      <p:nvPicPr>
                        <p:cNvPr id="0" name="图片 63495"/>
                        <p:cNvPicPr>
                          <a:picLocks noChangeAspect="1"/>
                        </p:cNvPicPr>
                        <p:nvPr/>
                      </p:nvPicPr>
                      <p:blipFill>
                        <a:blip r:embed="rId16"/>
                        <a:stretch>
                          <a:fillRect/>
                        </a:stretch>
                      </p:blipFill>
                      <p:spPr>
                        <a:xfrm>
                          <a:off x="869" y="2755"/>
                          <a:ext cx="203" cy="221"/>
                        </a:xfrm>
                        <a:prstGeom prst="rect">
                          <a:avLst/>
                        </a:prstGeom>
                        <a:noFill/>
                        <a:ln w="9525">
                          <a:noFill/>
                        </a:ln>
                      </p:spPr>
                    </p:pic>
                  </p:oleObj>
                </mc:Fallback>
              </mc:AlternateContent>
            </a:graphicData>
          </a:graphic>
        </p:graphicFrame>
        <p:graphicFrame>
          <p:nvGraphicFramePr>
            <p:cNvPr id="128022" name="Object 22"/>
            <p:cNvGraphicFramePr>
              <a:graphicFrameLocks noChangeAspect="1"/>
            </p:cNvGraphicFramePr>
            <p:nvPr/>
          </p:nvGraphicFramePr>
          <p:xfrm>
            <a:off x="1776" y="2800"/>
            <a:ext cx="202" cy="204"/>
          </p:xfrm>
          <a:graphic>
            <a:graphicData uri="http://schemas.openxmlformats.org/presentationml/2006/ole">
              <mc:AlternateContent xmlns:mc="http://schemas.openxmlformats.org/markup-compatibility/2006">
                <mc:Choice xmlns:v="urn:schemas-microsoft-com:vml" Requires="v">
                  <p:oleObj spid="_x0000_s63497" name="Equation" r:id="rId17" imgW="4267200" imgH="4572000" progId="">
                    <p:embed/>
                  </p:oleObj>
                </mc:Choice>
                <mc:Fallback>
                  <p:oleObj name="Equation" r:id="rId17" imgW="4267200" imgH="4572000" progId="">
                    <p:embed/>
                    <p:pic>
                      <p:nvPicPr>
                        <p:cNvPr id="0" name="图片 63496"/>
                        <p:cNvPicPr>
                          <a:picLocks noChangeAspect="1"/>
                        </p:cNvPicPr>
                        <p:nvPr/>
                      </p:nvPicPr>
                      <p:blipFill>
                        <a:blip r:embed="rId18"/>
                        <a:stretch>
                          <a:fillRect/>
                        </a:stretch>
                      </p:blipFill>
                      <p:spPr>
                        <a:xfrm>
                          <a:off x="1776" y="2800"/>
                          <a:ext cx="202" cy="204"/>
                        </a:xfrm>
                        <a:prstGeom prst="rect">
                          <a:avLst/>
                        </a:prstGeom>
                        <a:noFill/>
                        <a:ln w="9525">
                          <a:noFill/>
                        </a:ln>
                      </p:spPr>
                    </p:pic>
                  </p:oleObj>
                </mc:Fallback>
              </mc:AlternateContent>
            </a:graphicData>
          </a:graphic>
        </p:graphicFrame>
        <p:sp>
          <p:nvSpPr>
            <p:cNvPr id="128023" name="Line 23"/>
            <p:cNvSpPr>
              <a:spLocks noChangeShapeType="1"/>
            </p:cNvSpPr>
            <p:nvPr/>
          </p:nvSpPr>
          <p:spPr bwMode="auto">
            <a:xfrm>
              <a:off x="1008" y="2736"/>
              <a:ext cx="912" cy="0"/>
            </a:xfrm>
            <a:prstGeom prst="line">
              <a:avLst/>
            </a:prstGeom>
            <a:noFill/>
            <a:ln w="9525">
              <a:solidFill>
                <a:schemeClr val="tx1"/>
              </a:solidFill>
              <a:round/>
              <a:tailEnd type="triangle" w="sm" len="lg"/>
            </a:ln>
            <a:effectLst/>
          </p:spPr>
          <p:txBody>
            <a:bodyPr wrap="none"/>
            <a:lstStyle/>
            <a:p>
              <a:endParaRPr lang="zh-CN" altLang="en-US"/>
            </a:p>
          </p:txBody>
        </p:sp>
      </p:grpSp>
      <p:grpSp>
        <p:nvGrpSpPr>
          <p:cNvPr id="6" name="Group 24"/>
          <p:cNvGrpSpPr/>
          <p:nvPr/>
        </p:nvGrpSpPr>
        <p:grpSpPr bwMode="auto">
          <a:xfrm>
            <a:off x="3581400" y="2362200"/>
            <a:ext cx="5029200" cy="4154488"/>
            <a:chOff x="2304" y="1488"/>
            <a:chExt cx="3168" cy="2617"/>
          </a:xfrm>
        </p:grpSpPr>
        <p:grpSp>
          <p:nvGrpSpPr>
            <p:cNvPr id="7" name="Group 25"/>
            <p:cNvGrpSpPr/>
            <p:nvPr/>
          </p:nvGrpSpPr>
          <p:grpSpPr bwMode="auto">
            <a:xfrm>
              <a:off x="2304" y="1488"/>
              <a:ext cx="3168" cy="2617"/>
              <a:chOff x="2304" y="1488"/>
              <a:chExt cx="3168" cy="2617"/>
            </a:xfrm>
          </p:grpSpPr>
          <p:grpSp>
            <p:nvGrpSpPr>
              <p:cNvPr id="8" name="Group 26"/>
              <p:cNvGrpSpPr/>
              <p:nvPr/>
            </p:nvGrpSpPr>
            <p:grpSpPr bwMode="auto">
              <a:xfrm>
                <a:off x="2304" y="1488"/>
                <a:ext cx="3168" cy="2617"/>
                <a:chOff x="2496" y="1488"/>
                <a:chExt cx="3168" cy="2617"/>
              </a:xfrm>
            </p:grpSpPr>
            <p:sp>
              <p:nvSpPr>
                <p:cNvPr id="128027" name="Text Box 27"/>
                <p:cNvSpPr txBox="1">
                  <a:spLocks noChangeArrowheads="1"/>
                </p:cNvSpPr>
                <p:nvPr/>
              </p:nvSpPr>
              <p:spPr bwMode="auto">
                <a:xfrm>
                  <a:off x="2496" y="3504"/>
                  <a:ext cx="3168" cy="601"/>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隧道效应</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从左方射入的粒子在各区域内的波函数</a:t>
                  </a:r>
                  <a:endParaRPr lang="zh-CN" altLang="en-US" sz="2800" dirty="0">
                    <a:latin typeface="黑体" panose="02010609060101010101" pitchFamily="49" charset="-122"/>
                    <a:ea typeface="黑体" panose="02010609060101010101" pitchFamily="49" charset="-122"/>
                  </a:endParaRPr>
                </a:p>
              </p:txBody>
            </p:sp>
            <p:pic>
              <p:nvPicPr>
                <p:cNvPr id="128028" name="Picture 28" descr="16-29"/>
                <p:cNvPicPr>
                  <a:picLocks noChangeAspect="1" noChangeArrowheads="1"/>
                </p:cNvPicPr>
                <p:nvPr/>
              </p:nvPicPr>
              <p:blipFill>
                <a:blip r:embed="rId19" cstate="print"/>
                <a:srcRect/>
                <a:stretch>
                  <a:fillRect/>
                </a:stretch>
              </p:blipFill>
              <p:spPr bwMode="auto">
                <a:xfrm>
                  <a:off x="2496" y="1488"/>
                  <a:ext cx="3168" cy="2033"/>
                </a:xfrm>
                <a:prstGeom prst="rect">
                  <a:avLst/>
                </a:prstGeom>
                <a:noFill/>
                <a:ln w="9525">
                  <a:solidFill>
                    <a:schemeClr val="tx2"/>
                  </a:solidFill>
                  <a:miter lim="800000"/>
                  <a:headEnd/>
                  <a:tailEnd/>
                </a:ln>
              </p:spPr>
            </p:pic>
          </p:grpSp>
          <p:graphicFrame>
            <p:nvGraphicFramePr>
              <p:cNvPr id="128029" name="Object 29"/>
              <p:cNvGraphicFramePr>
                <a:graphicFrameLocks noChangeAspect="1"/>
              </p:cNvGraphicFramePr>
              <p:nvPr/>
            </p:nvGraphicFramePr>
            <p:xfrm>
              <a:off x="5184" y="2976"/>
              <a:ext cx="202" cy="204"/>
            </p:xfrm>
            <a:graphic>
              <a:graphicData uri="http://schemas.openxmlformats.org/presentationml/2006/ole">
                <mc:AlternateContent xmlns:mc="http://schemas.openxmlformats.org/markup-compatibility/2006">
                  <mc:Choice xmlns:v="urn:schemas-microsoft-com:vml" Requires="v">
                    <p:oleObj spid="_x0000_s63498" name="Equation" r:id="rId20" imgW="4267200" imgH="4572000" progId="">
                      <p:embed/>
                    </p:oleObj>
                  </mc:Choice>
                  <mc:Fallback>
                    <p:oleObj name="Equation" r:id="rId20" imgW="4267200" imgH="4572000" progId="">
                      <p:embed/>
                      <p:pic>
                        <p:nvPicPr>
                          <p:cNvPr id="0" name="图片 63497"/>
                          <p:cNvPicPr>
                            <a:picLocks noChangeAspect="1"/>
                          </p:cNvPicPr>
                          <p:nvPr/>
                        </p:nvPicPr>
                        <p:blipFill>
                          <a:blip r:embed="rId18"/>
                          <a:stretch>
                            <a:fillRect/>
                          </a:stretch>
                        </p:blipFill>
                        <p:spPr>
                          <a:xfrm>
                            <a:off x="5184" y="2976"/>
                            <a:ext cx="202" cy="204"/>
                          </a:xfrm>
                          <a:prstGeom prst="rect">
                            <a:avLst/>
                          </a:prstGeom>
                          <a:solidFill>
                            <a:srgbClr val="FFFFFF"/>
                          </a:solidFill>
                          <a:ln w="9525">
                            <a:noFill/>
                          </a:ln>
                        </p:spPr>
                      </p:pic>
                    </p:oleObj>
                  </mc:Fallback>
                </mc:AlternateContent>
              </a:graphicData>
            </a:graphic>
          </p:graphicFrame>
          <p:graphicFrame>
            <p:nvGraphicFramePr>
              <p:cNvPr id="128030" name="Object 30"/>
              <p:cNvGraphicFramePr>
                <a:graphicFrameLocks noChangeAspect="1"/>
              </p:cNvGraphicFramePr>
              <p:nvPr/>
            </p:nvGraphicFramePr>
            <p:xfrm>
              <a:off x="3741" y="3120"/>
              <a:ext cx="156" cy="192"/>
            </p:xfrm>
            <a:graphic>
              <a:graphicData uri="http://schemas.openxmlformats.org/presentationml/2006/ole">
                <mc:AlternateContent xmlns:mc="http://schemas.openxmlformats.org/markup-compatibility/2006">
                  <mc:Choice xmlns:v="urn:schemas-microsoft-com:vml" Requires="v">
                    <p:oleObj spid="_x0000_s63499" name="公式" r:id="rId21" imgW="4267200" imgH="4572000" progId="">
                      <p:embed/>
                    </p:oleObj>
                  </mc:Choice>
                  <mc:Fallback>
                    <p:oleObj name="公式" r:id="rId21" imgW="4267200" imgH="4572000" progId="">
                      <p:embed/>
                      <p:pic>
                        <p:nvPicPr>
                          <p:cNvPr id="0" name="图片 63498"/>
                          <p:cNvPicPr>
                            <a:picLocks noChangeAspect="1"/>
                          </p:cNvPicPr>
                          <p:nvPr/>
                        </p:nvPicPr>
                        <p:blipFill>
                          <a:blip r:embed="rId14"/>
                          <a:stretch>
                            <a:fillRect/>
                          </a:stretch>
                        </p:blipFill>
                        <p:spPr>
                          <a:xfrm>
                            <a:off x="3741" y="3120"/>
                            <a:ext cx="156" cy="192"/>
                          </a:xfrm>
                          <a:prstGeom prst="rect">
                            <a:avLst/>
                          </a:prstGeom>
                          <a:solidFill>
                            <a:srgbClr val="FFFFFF"/>
                          </a:solidFill>
                          <a:ln w="9525">
                            <a:noFill/>
                          </a:ln>
                        </p:spPr>
                      </p:pic>
                    </p:oleObj>
                  </mc:Fallback>
                </mc:AlternateContent>
              </a:graphicData>
            </a:graphic>
          </p:graphicFrame>
          <p:graphicFrame>
            <p:nvGraphicFramePr>
              <p:cNvPr id="128031" name="Object 31"/>
              <p:cNvGraphicFramePr>
                <a:graphicFrameLocks noChangeAspect="1"/>
              </p:cNvGraphicFramePr>
              <p:nvPr/>
            </p:nvGraphicFramePr>
            <p:xfrm>
              <a:off x="4368" y="2064"/>
              <a:ext cx="288" cy="316"/>
            </p:xfrm>
            <a:graphic>
              <a:graphicData uri="http://schemas.openxmlformats.org/presentationml/2006/ole">
                <mc:AlternateContent xmlns:mc="http://schemas.openxmlformats.org/markup-compatibility/2006">
                  <mc:Choice xmlns:v="urn:schemas-microsoft-com:vml" Requires="v">
                    <p:oleObj spid="_x0000_s63500" name="Equation" r:id="rId22" imgW="9448800" imgH="8839200" progId="">
                      <p:embed/>
                    </p:oleObj>
                  </mc:Choice>
                  <mc:Fallback>
                    <p:oleObj name="Equation" r:id="rId22" imgW="9448800" imgH="8839200" progId="">
                      <p:embed/>
                      <p:pic>
                        <p:nvPicPr>
                          <p:cNvPr id="0" name="图片 63499"/>
                          <p:cNvPicPr>
                            <a:picLocks noChangeAspect="1"/>
                          </p:cNvPicPr>
                          <p:nvPr/>
                        </p:nvPicPr>
                        <p:blipFill>
                          <a:blip r:embed="rId10"/>
                          <a:stretch>
                            <a:fillRect/>
                          </a:stretch>
                        </p:blipFill>
                        <p:spPr>
                          <a:xfrm>
                            <a:off x="4368" y="2064"/>
                            <a:ext cx="288" cy="316"/>
                          </a:xfrm>
                          <a:prstGeom prst="rect">
                            <a:avLst/>
                          </a:prstGeom>
                          <a:solidFill>
                            <a:srgbClr val="FFFFFF"/>
                          </a:solidFill>
                          <a:ln w="9525">
                            <a:noFill/>
                          </a:ln>
                        </p:spPr>
                      </p:pic>
                    </p:oleObj>
                  </mc:Fallback>
                </mc:AlternateContent>
              </a:graphicData>
            </a:graphic>
          </p:graphicFrame>
          <p:sp>
            <p:nvSpPr>
              <p:cNvPr id="128032" name="AutoShape 32"/>
              <p:cNvSpPr>
                <a:spLocks noChangeArrowheads="1"/>
              </p:cNvSpPr>
              <p:nvPr/>
            </p:nvSpPr>
            <p:spPr bwMode="auto">
              <a:xfrm>
                <a:off x="2976" y="2112"/>
                <a:ext cx="384" cy="144"/>
              </a:xfrm>
              <a:prstGeom prst="rightArrow">
                <a:avLst>
                  <a:gd name="adj1" fmla="val 50000"/>
                  <a:gd name="adj2" fmla="val 106247"/>
                </a:avLst>
              </a:prstGeom>
              <a:gradFill rotWithShape="0">
                <a:gsLst>
                  <a:gs pos="0">
                    <a:srgbClr val="000082"/>
                  </a:gs>
                  <a:gs pos="15000">
                    <a:srgbClr val="66008F"/>
                  </a:gs>
                  <a:gs pos="32499">
                    <a:srgbClr val="BA0066"/>
                  </a:gs>
                  <a:gs pos="45000">
                    <a:srgbClr val="FF0000"/>
                  </a:gs>
                  <a:gs pos="50000">
                    <a:srgbClr val="FF8200"/>
                  </a:gs>
                  <a:gs pos="55001">
                    <a:srgbClr val="FF0000"/>
                  </a:gs>
                  <a:gs pos="67501">
                    <a:srgbClr val="BA0066"/>
                  </a:gs>
                  <a:gs pos="85000">
                    <a:srgbClr val="66008F"/>
                  </a:gs>
                  <a:gs pos="100000">
                    <a:srgbClr val="000082"/>
                  </a:gs>
                </a:gsLst>
                <a:lin ang="5400000" scaled="1"/>
              </a:gradFill>
              <a:ln w="9525">
                <a:solidFill>
                  <a:schemeClr val="tx1"/>
                </a:solidFill>
                <a:miter lim="800000"/>
              </a:ln>
              <a:effectLst/>
            </p:spPr>
            <p:txBody>
              <a:bodyPr wrap="none" anchor="ctr"/>
              <a:lstStyle/>
              <a:p>
                <a:endParaRPr lang="zh-CN" altLang="en-US"/>
              </a:p>
            </p:txBody>
          </p:sp>
        </p:grpSp>
        <p:graphicFrame>
          <p:nvGraphicFramePr>
            <p:cNvPr id="128033" name="Object 33"/>
            <p:cNvGraphicFramePr>
              <a:graphicFrameLocks noChangeAspect="1"/>
            </p:cNvGraphicFramePr>
            <p:nvPr/>
          </p:nvGraphicFramePr>
          <p:xfrm>
            <a:off x="3648" y="1698"/>
            <a:ext cx="336" cy="318"/>
          </p:xfrm>
          <a:graphic>
            <a:graphicData uri="http://schemas.openxmlformats.org/presentationml/2006/ole">
              <mc:AlternateContent xmlns:mc="http://schemas.openxmlformats.org/markup-compatibility/2006">
                <mc:Choice xmlns:v="urn:schemas-microsoft-com:vml" Requires="v">
                  <p:oleObj spid="_x0000_s63501" name="Equation" r:id="rId23" imgW="5791200" imgH="5486400" progId="">
                    <p:embed/>
                  </p:oleObj>
                </mc:Choice>
                <mc:Fallback>
                  <p:oleObj name="Equation" r:id="rId23" imgW="5791200" imgH="5486400" progId="">
                    <p:embed/>
                    <p:pic>
                      <p:nvPicPr>
                        <p:cNvPr id="0" name="图片 63500"/>
                        <p:cNvPicPr>
                          <a:picLocks noChangeAspect="1"/>
                        </p:cNvPicPr>
                        <p:nvPr/>
                      </p:nvPicPr>
                      <p:blipFill>
                        <a:blip r:embed="rId24"/>
                        <a:stretch>
                          <a:fillRect/>
                        </a:stretch>
                      </p:blipFill>
                      <p:spPr>
                        <a:xfrm>
                          <a:off x="3648" y="1698"/>
                          <a:ext cx="336" cy="318"/>
                        </a:xfrm>
                        <a:prstGeom prst="rect">
                          <a:avLst/>
                        </a:prstGeom>
                        <a:solidFill>
                          <a:srgbClr val="FFFFFF"/>
                        </a:solidFill>
                        <a:ln w="9525">
                          <a:noFill/>
                        </a:ln>
                      </p:spPr>
                    </p:pic>
                  </p:oleObj>
                </mc:Fallback>
              </mc:AlternateContent>
            </a:graphicData>
          </a:graphic>
        </p:graphicFrame>
        <p:graphicFrame>
          <p:nvGraphicFramePr>
            <p:cNvPr id="128034" name="Object 34"/>
            <p:cNvGraphicFramePr>
              <a:graphicFrameLocks noChangeAspect="1"/>
            </p:cNvGraphicFramePr>
            <p:nvPr/>
          </p:nvGraphicFramePr>
          <p:xfrm>
            <a:off x="3696" y="2592"/>
            <a:ext cx="198" cy="264"/>
          </p:xfrm>
          <a:graphic>
            <a:graphicData uri="http://schemas.openxmlformats.org/presentationml/2006/ole">
              <mc:AlternateContent xmlns:mc="http://schemas.openxmlformats.org/markup-compatibility/2006">
                <mc:Choice xmlns:v="urn:schemas-microsoft-com:vml" Requires="v">
                  <p:oleObj spid="_x0000_s63502" name="Equation" r:id="rId25" imgW="4267200" imgH="4572000" progId="">
                    <p:embed/>
                  </p:oleObj>
                </mc:Choice>
                <mc:Fallback>
                  <p:oleObj name="Equation" r:id="rId25" imgW="4267200" imgH="4572000" progId="">
                    <p:embed/>
                    <p:pic>
                      <p:nvPicPr>
                        <p:cNvPr id="0" name="图片 63501"/>
                        <p:cNvPicPr>
                          <a:picLocks noChangeAspect="1"/>
                        </p:cNvPicPr>
                        <p:nvPr/>
                      </p:nvPicPr>
                      <p:blipFill>
                        <a:blip r:embed="rId26"/>
                        <a:stretch>
                          <a:fillRect/>
                        </a:stretch>
                      </p:blipFill>
                      <p:spPr>
                        <a:xfrm>
                          <a:off x="3696" y="2592"/>
                          <a:ext cx="198" cy="264"/>
                        </a:xfrm>
                        <a:prstGeom prst="rect">
                          <a:avLst/>
                        </a:prstGeom>
                        <a:solidFill>
                          <a:srgbClr val="FFFFFF"/>
                        </a:solidFill>
                        <a:ln w="9525">
                          <a:noFill/>
                        </a:ln>
                      </p:spPr>
                    </p:pic>
                  </p:oleObj>
                </mc:Fallback>
              </mc:AlternateContent>
            </a:graphicData>
          </a:graphic>
        </p:graphicFrame>
        <p:sp>
          <p:nvSpPr>
            <p:cNvPr id="128035" name="Rectangle 35"/>
            <p:cNvSpPr>
              <a:spLocks noChangeArrowheads="1"/>
            </p:cNvSpPr>
            <p:nvPr/>
          </p:nvSpPr>
          <p:spPr bwMode="auto">
            <a:xfrm>
              <a:off x="3600" y="1584"/>
              <a:ext cx="458" cy="1488"/>
            </a:xfrm>
            <a:prstGeom prst="rect">
              <a:avLst/>
            </a:prstGeom>
            <a:solidFill>
              <a:srgbClr val="FBE7FD">
                <a:alpha val="50000"/>
              </a:srgbClr>
            </a:solidFill>
            <a:ln w="9525">
              <a:solidFill>
                <a:schemeClr val="tx1"/>
              </a:solidFill>
              <a:miter lim="800000"/>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ou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798512"/>
            <a:ext cx="8686800" cy="1563688"/>
            <a:chOff x="144" y="480"/>
            <a:chExt cx="5472" cy="985"/>
          </a:xfrm>
        </p:grpSpPr>
        <p:sp>
          <p:nvSpPr>
            <p:cNvPr id="129027" name="Text Box 3"/>
            <p:cNvSpPr txBox="1">
              <a:spLocks noChangeArrowheads="1"/>
            </p:cNvSpPr>
            <p:nvPr/>
          </p:nvSpPr>
          <p:spPr bwMode="auto">
            <a:xfrm>
              <a:off x="144" y="480"/>
              <a:ext cx="5472" cy="985"/>
            </a:xfrm>
            <a:prstGeom prst="rect">
              <a:avLst/>
            </a:prstGeom>
            <a:noFill/>
            <a:ln w="9525">
              <a:noFill/>
              <a:miter lim="800000"/>
            </a:ln>
            <a:effectLst/>
          </p:spPr>
          <p:txBody>
            <a:bodyPr>
              <a:spAutoFit/>
            </a:bodyPr>
            <a:lstStyle/>
            <a:p>
              <a:pPr>
                <a:lnSpc>
                  <a:spcPct val="115000"/>
                </a:lnSpc>
                <a:spcBef>
                  <a:spcPct val="50000"/>
                </a:spcBef>
              </a:pP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粒子的能量虽</a:t>
              </a:r>
              <a:r>
                <a:rPr lang="zh-CN" altLang="en-US" sz="2800" dirty="0">
                  <a:solidFill>
                    <a:srgbClr val="CC0000"/>
                  </a:solidFill>
                  <a:latin typeface="黑体" panose="02010609060101010101" pitchFamily="49" charset="-122"/>
                  <a:ea typeface="黑体" panose="02010609060101010101" pitchFamily="49" charset="-122"/>
                </a:rPr>
                <a:t>不</a:t>
              </a:r>
              <a:r>
                <a:rPr lang="zh-CN" altLang="en-US" sz="2800" dirty="0">
                  <a:solidFill>
                    <a:srgbClr val="1C1C1C"/>
                  </a:solidFill>
                  <a:latin typeface="黑体" panose="02010609060101010101" pitchFamily="49" charset="-122"/>
                  <a:ea typeface="黑体" panose="02010609060101010101" pitchFamily="49" charset="-122"/>
                </a:rPr>
                <a:t>足以超越势垒</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但在势垒中似乎有一个隧道</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能使少量粒子穿过而进入        的区域</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所以人们形象地称之为</a:t>
              </a:r>
              <a:r>
                <a:rPr lang="zh-CN" altLang="en-US" sz="2800" dirty="0">
                  <a:solidFill>
                    <a:srgbClr val="CC0000"/>
                  </a:solidFill>
                  <a:latin typeface="黑体" panose="02010609060101010101" pitchFamily="49" charset="-122"/>
                  <a:ea typeface="黑体" panose="02010609060101010101" pitchFamily="49" charset="-122"/>
                </a:rPr>
                <a:t>隧道效应</a:t>
              </a:r>
              <a:r>
                <a:rPr lang="zh-CN" altLang="en-US" sz="2800" dirty="0">
                  <a:solidFill>
                    <a:srgbClr val="1C1C1C"/>
                  </a:solidFill>
                  <a:latin typeface="黑体" panose="02010609060101010101" pitchFamily="49" charset="-122"/>
                  <a:ea typeface="黑体" panose="02010609060101010101" pitchFamily="49" charset="-122"/>
                </a:rPr>
                <a:t> </a:t>
              </a:r>
              <a:r>
                <a:rPr lang="en-US" altLang="zh-CN" sz="2800" dirty="0">
                  <a:solidFill>
                    <a:srgbClr val="1C1C1C"/>
                  </a:solidFill>
                  <a:latin typeface="黑体" panose="02010609060101010101" pitchFamily="49" charset="-122"/>
                  <a:ea typeface="黑体" panose="02010609060101010101" pitchFamily="49" charset="-122"/>
                </a:rPr>
                <a:t>.</a:t>
              </a:r>
              <a:endParaRPr lang="en-US" altLang="zh-CN" sz="2800" dirty="0">
                <a:solidFill>
                  <a:srgbClr val="1C1C1C"/>
                </a:solidFill>
                <a:latin typeface="黑体" panose="02010609060101010101" pitchFamily="49" charset="-122"/>
                <a:ea typeface="黑体" panose="02010609060101010101" pitchFamily="49" charset="-122"/>
              </a:endParaRPr>
            </a:p>
          </p:txBody>
        </p:sp>
        <p:graphicFrame>
          <p:nvGraphicFramePr>
            <p:cNvPr id="129028" name="Object 4"/>
            <p:cNvGraphicFramePr>
              <a:graphicFrameLocks noChangeAspect="1"/>
            </p:cNvGraphicFramePr>
            <p:nvPr/>
          </p:nvGraphicFramePr>
          <p:xfrm>
            <a:off x="3744" y="864"/>
            <a:ext cx="672" cy="229"/>
          </p:xfrm>
          <a:graphic>
            <a:graphicData uri="http://schemas.openxmlformats.org/presentationml/2006/ole">
              <mc:AlternateContent xmlns:mc="http://schemas.openxmlformats.org/markup-compatibility/2006">
                <mc:Choice xmlns:v="urn:schemas-microsoft-com:vml" Requires="v">
                  <p:oleObj spid="_x0000_s64513" name="Equation" r:id="rId1" imgW="13411200" imgH="4572000" progId="">
                    <p:embed/>
                  </p:oleObj>
                </mc:Choice>
                <mc:Fallback>
                  <p:oleObj name="Equation" r:id="rId1" imgW="13411200" imgH="4572000" progId="">
                    <p:embed/>
                    <p:pic>
                      <p:nvPicPr>
                        <p:cNvPr id="0" name="图片 64512"/>
                        <p:cNvPicPr>
                          <a:picLocks noChangeAspect="1"/>
                        </p:cNvPicPr>
                        <p:nvPr/>
                      </p:nvPicPr>
                      <p:blipFill>
                        <a:blip r:embed="rId2"/>
                        <a:stretch>
                          <a:fillRect/>
                        </a:stretch>
                      </p:blipFill>
                      <p:spPr>
                        <a:xfrm>
                          <a:off x="3744" y="864"/>
                          <a:ext cx="672" cy="229"/>
                        </a:xfrm>
                        <a:prstGeom prst="rect">
                          <a:avLst/>
                        </a:prstGeom>
                        <a:noFill/>
                        <a:ln w="9525">
                          <a:noFill/>
                        </a:ln>
                      </p:spPr>
                    </p:pic>
                  </p:oleObj>
                </mc:Fallback>
              </mc:AlternateContent>
            </a:graphicData>
          </a:graphic>
        </p:graphicFrame>
      </p:grpSp>
      <p:sp>
        <p:nvSpPr>
          <p:cNvPr id="129029" name="Rectangle 5"/>
          <p:cNvSpPr>
            <a:spLocks noChangeArrowheads="1"/>
          </p:cNvSpPr>
          <p:nvPr/>
        </p:nvSpPr>
        <p:spPr bwMode="auto">
          <a:xfrm>
            <a:off x="381000" y="3048000"/>
            <a:ext cx="2895600" cy="2785378"/>
          </a:xfrm>
          <a:prstGeom prst="rect">
            <a:avLst/>
          </a:prstGeom>
          <a:noFill/>
          <a:ln w="9525">
            <a:noFill/>
            <a:miter lim="800000"/>
          </a:ln>
          <a:effectLst/>
        </p:spPr>
        <p:txBody>
          <a:bodyPr>
            <a:spAutoFit/>
          </a:bodyPr>
          <a:lstStyle/>
          <a:p>
            <a:pPr>
              <a:lnSpc>
                <a:spcPct val="125000"/>
              </a:lnSpc>
              <a:buClr>
                <a:srgbClr val="0000FF"/>
              </a:buClr>
              <a:buFont typeface="Wingdings" panose="05000000000000000000" pitchFamily="2" charset="2"/>
              <a:buChar char="Ø"/>
            </a:pPr>
            <a:r>
              <a:rPr lang="en-US" altLang="zh-CN" sz="2800" b="1" dirty="0">
                <a:solidFill>
                  <a:srgbClr val="CC0000"/>
                </a:solidFill>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隧道效应的</a:t>
            </a:r>
            <a:r>
              <a:rPr lang="zh-CN" altLang="en-US" sz="2800" dirty="0">
                <a:solidFill>
                  <a:srgbClr val="CC0000"/>
                </a:solidFill>
                <a:latin typeface="黑体" panose="02010609060101010101" pitchFamily="49" charset="-122"/>
                <a:ea typeface="黑体" panose="02010609060101010101" pitchFamily="49" charset="-122"/>
              </a:rPr>
              <a:t>本质</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来源于微观粒子的</a:t>
            </a:r>
            <a:r>
              <a:rPr lang="zh-CN" altLang="en-US" sz="2800" dirty="0">
                <a:solidFill>
                  <a:srgbClr val="CC0000"/>
                </a:solidFill>
                <a:latin typeface="黑体" panose="02010609060101010101" pitchFamily="49" charset="-122"/>
                <a:ea typeface="黑体" panose="02010609060101010101" pitchFamily="49" charset="-122"/>
              </a:rPr>
              <a:t>波粒二象性</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这已被许多实验所证实</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grpSp>
        <p:nvGrpSpPr>
          <p:cNvPr id="3" name="Group 6"/>
          <p:cNvGrpSpPr/>
          <p:nvPr/>
        </p:nvGrpSpPr>
        <p:grpSpPr bwMode="auto">
          <a:xfrm>
            <a:off x="3581400" y="2362200"/>
            <a:ext cx="5029200" cy="4154488"/>
            <a:chOff x="2304" y="1488"/>
            <a:chExt cx="3168" cy="2617"/>
          </a:xfrm>
        </p:grpSpPr>
        <p:grpSp>
          <p:nvGrpSpPr>
            <p:cNvPr id="4" name="Group 7"/>
            <p:cNvGrpSpPr/>
            <p:nvPr/>
          </p:nvGrpSpPr>
          <p:grpSpPr bwMode="auto">
            <a:xfrm>
              <a:off x="2304" y="1488"/>
              <a:ext cx="3168" cy="2617"/>
              <a:chOff x="2304" y="1488"/>
              <a:chExt cx="3168" cy="2617"/>
            </a:xfrm>
          </p:grpSpPr>
          <p:grpSp>
            <p:nvGrpSpPr>
              <p:cNvPr id="5" name="Group 8"/>
              <p:cNvGrpSpPr/>
              <p:nvPr/>
            </p:nvGrpSpPr>
            <p:grpSpPr bwMode="auto">
              <a:xfrm>
                <a:off x="2304" y="1488"/>
                <a:ext cx="3168" cy="2617"/>
                <a:chOff x="2496" y="1488"/>
                <a:chExt cx="3168" cy="2617"/>
              </a:xfrm>
            </p:grpSpPr>
            <p:sp>
              <p:nvSpPr>
                <p:cNvPr id="129033" name="Text Box 9"/>
                <p:cNvSpPr txBox="1">
                  <a:spLocks noChangeArrowheads="1"/>
                </p:cNvSpPr>
                <p:nvPr/>
              </p:nvSpPr>
              <p:spPr bwMode="auto">
                <a:xfrm>
                  <a:off x="2496" y="3504"/>
                  <a:ext cx="3168" cy="601"/>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隧道效应</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从左方射入的粒子在各区域内的波函数</a:t>
                  </a:r>
                  <a:endParaRPr lang="zh-CN" altLang="en-US" sz="2800" dirty="0">
                    <a:latin typeface="黑体" panose="02010609060101010101" pitchFamily="49" charset="-122"/>
                    <a:ea typeface="黑体" panose="02010609060101010101" pitchFamily="49" charset="-122"/>
                  </a:endParaRPr>
                </a:p>
              </p:txBody>
            </p:sp>
            <p:pic>
              <p:nvPicPr>
                <p:cNvPr id="129034" name="Picture 10" descr="16-29"/>
                <p:cNvPicPr>
                  <a:picLocks noChangeAspect="1" noChangeArrowheads="1"/>
                </p:cNvPicPr>
                <p:nvPr/>
              </p:nvPicPr>
              <p:blipFill>
                <a:blip r:embed="rId3" cstate="print"/>
                <a:srcRect/>
                <a:stretch>
                  <a:fillRect/>
                </a:stretch>
              </p:blipFill>
              <p:spPr bwMode="auto">
                <a:xfrm>
                  <a:off x="2496" y="1488"/>
                  <a:ext cx="3168" cy="2033"/>
                </a:xfrm>
                <a:prstGeom prst="rect">
                  <a:avLst/>
                </a:prstGeom>
                <a:noFill/>
                <a:ln w="9525">
                  <a:solidFill>
                    <a:schemeClr val="tx2"/>
                  </a:solidFill>
                  <a:miter lim="800000"/>
                  <a:headEnd/>
                  <a:tailEnd/>
                </a:ln>
              </p:spPr>
            </p:pic>
          </p:grpSp>
          <p:graphicFrame>
            <p:nvGraphicFramePr>
              <p:cNvPr id="129035" name="Object 11"/>
              <p:cNvGraphicFramePr>
                <a:graphicFrameLocks noChangeAspect="1"/>
              </p:cNvGraphicFramePr>
              <p:nvPr/>
            </p:nvGraphicFramePr>
            <p:xfrm>
              <a:off x="5184" y="2976"/>
              <a:ext cx="202" cy="204"/>
            </p:xfrm>
            <a:graphic>
              <a:graphicData uri="http://schemas.openxmlformats.org/presentationml/2006/ole">
                <mc:AlternateContent xmlns:mc="http://schemas.openxmlformats.org/markup-compatibility/2006">
                  <mc:Choice xmlns:v="urn:schemas-microsoft-com:vml" Requires="v">
                    <p:oleObj spid="_x0000_s64514" name="Equation" r:id="rId4" imgW="4267200" imgH="4572000" progId="">
                      <p:embed/>
                    </p:oleObj>
                  </mc:Choice>
                  <mc:Fallback>
                    <p:oleObj name="Equation" r:id="rId4" imgW="4267200" imgH="4572000" progId="">
                      <p:embed/>
                      <p:pic>
                        <p:nvPicPr>
                          <p:cNvPr id="0" name="图片 64513"/>
                          <p:cNvPicPr>
                            <a:picLocks noChangeAspect="1"/>
                          </p:cNvPicPr>
                          <p:nvPr/>
                        </p:nvPicPr>
                        <p:blipFill>
                          <a:blip r:embed="rId5"/>
                          <a:stretch>
                            <a:fillRect/>
                          </a:stretch>
                        </p:blipFill>
                        <p:spPr>
                          <a:xfrm>
                            <a:off x="5184" y="2976"/>
                            <a:ext cx="202" cy="204"/>
                          </a:xfrm>
                          <a:prstGeom prst="rect">
                            <a:avLst/>
                          </a:prstGeom>
                          <a:solidFill>
                            <a:srgbClr val="FFFFFF"/>
                          </a:solidFill>
                          <a:ln w="9525">
                            <a:noFill/>
                          </a:ln>
                        </p:spPr>
                      </p:pic>
                    </p:oleObj>
                  </mc:Fallback>
                </mc:AlternateContent>
              </a:graphicData>
            </a:graphic>
          </p:graphicFrame>
          <p:graphicFrame>
            <p:nvGraphicFramePr>
              <p:cNvPr id="129036" name="Object 12"/>
              <p:cNvGraphicFramePr>
                <a:graphicFrameLocks noChangeAspect="1"/>
              </p:cNvGraphicFramePr>
              <p:nvPr/>
            </p:nvGraphicFramePr>
            <p:xfrm>
              <a:off x="3741" y="3120"/>
              <a:ext cx="156" cy="192"/>
            </p:xfrm>
            <a:graphic>
              <a:graphicData uri="http://schemas.openxmlformats.org/presentationml/2006/ole">
                <mc:AlternateContent xmlns:mc="http://schemas.openxmlformats.org/markup-compatibility/2006">
                  <mc:Choice xmlns:v="urn:schemas-microsoft-com:vml" Requires="v">
                    <p:oleObj spid="_x0000_s64515" name="公式" r:id="rId6" imgW="4267200" imgH="4572000" progId="">
                      <p:embed/>
                    </p:oleObj>
                  </mc:Choice>
                  <mc:Fallback>
                    <p:oleObj name="公式" r:id="rId6" imgW="4267200" imgH="4572000" progId="">
                      <p:embed/>
                      <p:pic>
                        <p:nvPicPr>
                          <p:cNvPr id="0" name="图片 64514"/>
                          <p:cNvPicPr>
                            <a:picLocks noChangeAspect="1"/>
                          </p:cNvPicPr>
                          <p:nvPr/>
                        </p:nvPicPr>
                        <p:blipFill>
                          <a:blip r:embed="rId7"/>
                          <a:stretch>
                            <a:fillRect/>
                          </a:stretch>
                        </p:blipFill>
                        <p:spPr>
                          <a:xfrm>
                            <a:off x="3741" y="3120"/>
                            <a:ext cx="156" cy="192"/>
                          </a:xfrm>
                          <a:prstGeom prst="rect">
                            <a:avLst/>
                          </a:prstGeom>
                          <a:solidFill>
                            <a:srgbClr val="FFFFFF"/>
                          </a:solidFill>
                          <a:ln w="9525">
                            <a:noFill/>
                          </a:ln>
                        </p:spPr>
                      </p:pic>
                    </p:oleObj>
                  </mc:Fallback>
                </mc:AlternateContent>
              </a:graphicData>
            </a:graphic>
          </p:graphicFrame>
          <p:graphicFrame>
            <p:nvGraphicFramePr>
              <p:cNvPr id="129037" name="Object 13"/>
              <p:cNvGraphicFramePr>
                <a:graphicFrameLocks noChangeAspect="1"/>
              </p:cNvGraphicFramePr>
              <p:nvPr/>
            </p:nvGraphicFramePr>
            <p:xfrm>
              <a:off x="4368" y="2064"/>
              <a:ext cx="288" cy="316"/>
            </p:xfrm>
            <a:graphic>
              <a:graphicData uri="http://schemas.openxmlformats.org/presentationml/2006/ole">
                <mc:AlternateContent xmlns:mc="http://schemas.openxmlformats.org/markup-compatibility/2006">
                  <mc:Choice xmlns:v="urn:schemas-microsoft-com:vml" Requires="v">
                    <p:oleObj spid="_x0000_s64516" name="Equation" r:id="rId8" imgW="9448800" imgH="8839200" progId="">
                      <p:embed/>
                    </p:oleObj>
                  </mc:Choice>
                  <mc:Fallback>
                    <p:oleObj name="Equation" r:id="rId8" imgW="9448800" imgH="8839200" progId="">
                      <p:embed/>
                      <p:pic>
                        <p:nvPicPr>
                          <p:cNvPr id="0" name="图片 64515"/>
                          <p:cNvPicPr>
                            <a:picLocks noChangeAspect="1"/>
                          </p:cNvPicPr>
                          <p:nvPr/>
                        </p:nvPicPr>
                        <p:blipFill>
                          <a:blip r:embed="rId9"/>
                          <a:stretch>
                            <a:fillRect/>
                          </a:stretch>
                        </p:blipFill>
                        <p:spPr>
                          <a:xfrm>
                            <a:off x="4368" y="2064"/>
                            <a:ext cx="288" cy="316"/>
                          </a:xfrm>
                          <a:prstGeom prst="rect">
                            <a:avLst/>
                          </a:prstGeom>
                          <a:solidFill>
                            <a:srgbClr val="FFFFFF"/>
                          </a:solidFill>
                          <a:ln w="9525">
                            <a:noFill/>
                          </a:ln>
                        </p:spPr>
                      </p:pic>
                    </p:oleObj>
                  </mc:Fallback>
                </mc:AlternateContent>
              </a:graphicData>
            </a:graphic>
          </p:graphicFrame>
          <p:sp>
            <p:nvSpPr>
              <p:cNvPr id="129038" name="AutoShape 14"/>
              <p:cNvSpPr>
                <a:spLocks noChangeArrowheads="1"/>
              </p:cNvSpPr>
              <p:nvPr/>
            </p:nvSpPr>
            <p:spPr bwMode="auto">
              <a:xfrm>
                <a:off x="2976" y="2112"/>
                <a:ext cx="384" cy="144"/>
              </a:xfrm>
              <a:prstGeom prst="rightArrow">
                <a:avLst>
                  <a:gd name="adj1" fmla="val 50000"/>
                  <a:gd name="adj2" fmla="val 106247"/>
                </a:avLst>
              </a:prstGeom>
              <a:gradFill rotWithShape="0">
                <a:gsLst>
                  <a:gs pos="0">
                    <a:srgbClr val="000082"/>
                  </a:gs>
                  <a:gs pos="15000">
                    <a:srgbClr val="66008F"/>
                  </a:gs>
                  <a:gs pos="32499">
                    <a:srgbClr val="BA0066"/>
                  </a:gs>
                  <a:gs pos="45000">
                    <a:srgbClr val="FF0000"/>
                  </a:gs>
                  <a:gs pos="50000">
                    <a:srgbClr val="FF8200"/>
                  </a:gs>
                  <a:gs pos="55001">
                    <a:srgbClr val="FF0000"/>
                  </a:gs>
                  <a:gs pos="67501">
                    <a:srgbClr val="BA0066"/>
                  </a:gs>
                  <a:gs pos="85000">
                    <a:srgbClr val="66008F"/>
                  </a:gs>
                  <a:gs pos="100000">
                    <a:srgbClr val="000082"/>
                  </a:gs>
                </a:gsLst>
                <a:lin ang="5400000" scaled="1"/>
              </a:gradFill>
              <a:ln w="9525">
                <a:solidFill>
                  <a:schemeClr val="tx1"/>
                </a:solidFill>
                <a:miter lim="800000"/>
              </a:ln>
              <a:effectLst/>
            </p:spPr>
            <p:txBody>
              <a:bodyPr wrap="none" anchor="ctr"/>
              <a:lstStyle/>
              <a:p>
                <a:endParaRPr lang="zh-CN" altLang="en-US"/>
              </a:p>
            </p:txBody>
          </p:sp>
        </p:grpSp>
        <p:graphicFrame>
          <p:nvGraphicFramePr>
            <p:cNvPr id="129039" name="Object 15"/>
            <p:cNvGraphicFramePr>
              <a:graphicFrameLocks noChangeAspect="1"/>
            </p:cNvGraphicFramePr>
            <p:nvPr/>
          </p:nvGraphicFramePr>
          <p:xfrm>
            <a:off x="3648" y="1698"/>
            <a:ext cx="336" cy="318"/>
          </p:xfrm>
          <a:graphic>
            <a:graphicData uri="http://schemas.openxmlformats.org/presentationml/2006/ole">
              <mc:AlternateContent xmlns:mc="http://schemas.openxmlformats.org/markup-compatibility/2006">
                <mc:Choice xmlns:v="urn:schemas-microsoft-com:vml" Requires="v">
                  <p:oleObj spid="_x0000_s64517" name="Equation" r:id="rId10" imgW="5791200" imgH="5486400" progId="">
                    <p:embed/>
                  </p:oleObj>
                </mc:Choice>
                <mc:Fallback>
                  <p:oleObj name="Equation" r:id="rId10" imgW="5791200" imgH="5486400" progId="">
                    <p:embed/>
                    <p:pic>
                      <p:nvPicPr>
                        <p:cNvPr id="0" name="图片 64516"/>
                        <p:cNvPicPr>
                          <a:picLocks noChangeAspect="1"/>
                        </p:cNvPicPr>
                        <p:nvPr/>
                      </p:nvPicPr>
                      <p:blipFill>
                        <a:blip r:embed="rId11"/>
                        <a:stretch>
                          <a:fillRect/>
                        </a:stretch>
                      </p:blipFill>
                      <p:spPr>
                        <a:xfrm>
                          <a:off x="3648" y="1698"/>
                          <a:ext cx="336" cy="318"/>
                        </a:xfrm>
                        <a:prstGeom prst="rect">
                          <a:avLst/>
                        </a:prstGeom>
                        <a:solidFill>
                          <a:srgbClr val="FFFFFF"/>
                        </a:solidFill>
                        <a:ln w="9525">
                          <a:noFill/>
                        </a:ln>
                      </p:spPr>
                    </p:pic>
                  </p:oleObj>
                </mc:Fallback>
              </mc:AlternateContent>
            </a:graphicData>
          </a:graphic>
        </p:graphicFrame>
        <p:graphicFrame>
          <p:nvGraphicFramePr>
            <p:cNvPr id="129040" name="Object 16"/>
            <p:cNvGraphicFramePr>
              <a:graphicFrameLocks noChangeAspect="1"/>
            </p:cNvGraphicFramePr>
            <p:nvPr/>
          </p:nvGraphicFramePr>
          <p:xfrm>
            <a:off x="3696" y="2592"/>
            <a:ext cx="198" cy="264"/>
          </p:xfrm>
          <a:graphic>
            <a:graphicData uri="http://schemas.openxmlformats.org/presentationml/2006/ole">
              <mc:AlternateContent xmlns:mc="http://schemas.openxmlformats.org/markup-compatibility/2006">
                <mc:Choice xmlns:v="urn:schemas-microsoft-com:vml" Requires="v">
                  <p:oleObj spid="_x0000_s64518" name="Equation" r:id="rId12" imgW="4267200" imgH="4572000" progId="">
                    <p:embed/>
                  </p:oleObj>
                </mc:Choice>
                <mc:Fallback>
                  <p:oleObj name="Equation" r:id="rId12" imgW="4267200" imgH="4572000" progId="">
                    <p:embed/>
                    <p:pic>
                      <p:nvPicPr>
                        <p:cNvPr id="0" name="图片 64517"/>
                        <p:cNvPicPr>
                          <a:picLocks noChangeAspect="1"/>
                        </p:cNvPicPr>
                        <p:nvPr/>
                      </p:nvPicPr>
                      <p:blipFill>
                        <a:blip r:embed="rId13"/>
                        <a:stretch>
                          <a:fillRect/>
                        </a:stretch>
                      </p:blipFill>
                      <p:spPr>
                        <a:xfrm>
                          <a:off x="3696" y="2592"/>
                          <a:ext cx="198" cy="264"/>
                        </a:xfrm>
                        <a:prstGeom prst="rect">
                          <a:avLst/>
                        </a:prstGeom>
                        <a:solidFill>
                          <a:srgbClr val="FFFFFF"/>
                        </a:solidFill>
                        <a:ln w="9525">
                          <a:noFill/>
                        </a:ln>
                      </p:spPr>
                    </p:pic>
                  </p:oleObj>
                </mc:Fallback>
              </mc:AlternateContent>
            </a:graphicData>
          </a:graphic>
        </p:graphicFrame>
        <p:sp>
          <p:nvSpPr>
            <p:cNvPr id="129041" name="Rectangle 17"/>
            <p:cNvSpPr>
              <a:spLocks noChangeArrowheads="1"/>
            </p:cNvSpPr>
            <p:nvPr/>
          </p:nvSpPr>
          <p:spPr bwMode="auto">
            <a:xfrm>
              <a:off x="3600" y="1584"/>
              <a:ext cx="458" cy="1488"/>
            </a:xfrm>
            <a:prstGeom prst="rect">
              <a:avLst/>
            </a:prstGeom>
            <a:solidFill>
              <a:srgbClr val="FBE7FD">
                <a:alpha val="50000"/>
              </a:srgbClr>
            </a:solidFill>
            <a:ln w="9525">
              <a:solidFill>
                <a:schemeClr val="tx1"/>
              </a:solidFill>
              <a:miter lim="800000"/>
            </a:ln>
            <a:effectLst/>
          </p:spPr>
          <p:txBody>
            <a:bodyPr wrap="none" anchor="ctr"/>
            <a:lstStyle/>
            <a:p>
              <a:endParaRPr lang="zh-CN" altLang="en-US"/>
            </a:p>
          </p:txBody>
        </p:sp>
      </p:grpSp>
      <p:sp>
        <p:nvSpPr>
          <p:cNvPr id="18" name="Text Box 2"/>
          <p:cNvSpPr txBox="1">
            <a:spLocks noChangeArrowheads="1"/>
          </p:cNvSpPr>
          <p:nvPr/>
        </p:nvSpPr>
        <p:spPr bwMode="auto">
          <a:xfrm>
            <a:off x="609600" y="177225"/>
            <a:ext cx="5410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一维方势垒  隧道效应</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9029"/>
                                        </p:tgtEl>
                                        <p:attrNameLst>
                                          <p:attrName>style.visibility</p:attrName>
                                        </p:attrNameLst>
                                      </p:cBhvr>
                                      <p:to>
                                        <p:strVal val="visible"/>
                                      </p:to>
                                    </p:set>
                                    <p:animEffect transition="in" filter="blinds(horizontal)">
                                      <p:cBhvr>
                                        <p:cTn id="7" dur="500"/>
                                        <p:tgtEl>
                                          <p:spTgt spid="129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9"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990600" y="3886200"/>
            <a:ext cx="2743200" cy="2513013"/>
            <a:chOff x="3552" y="2544"/>
            <a:chExt cx="1728" cy="1583"/>
          </a:xfrm>
        </p:grpSpPr>
        <p:pic>
          <p:nvPicPr>
            <p:cNvPr id="130051" name="Picture 3" descr="量子围栏2"/>
            <p:cNvPicPr>
              <a:picLocks noChangeAspect="1" noChangeArrowheads="1"/>
            </p:cNvPicPr>
            <p:nvPr/>
          </p:nvPicPr>
          <p:blipFill>
            <a:blip r:embed="rId1" cstate="print"/>
            <a:srcRect l="5197" t="5905" b="5534"/>
            <a:stretch>
              <a:fillRect/>
            </a:stretch>
          </p:blipFill>
          <p:spPr bwMode="auto">
            <a:xfrm>
              <a:off x="3552" y="2544"/>
              <a:ext cx="1728" cy="1241"/>
            </a:xfrm>
            <a:prstGeom prst="rect">
              <a:avLst/>
            </a:prstGeom>
            <a:noFill/>
            <a:ln w="9525">
              <a:solidFill>
                <a:schemeClr val="tx2"/>
              </a:solidFill>
              <a:miter lim="800000"/>
              <a:headEnd/>
              <a:tailEnd/>
            </a:ln>
          </p:spPr>
        </p:pic>
        <p:sp>
          <p:nvSpPr>
            <p:cNvPr id="130052" name="Text Box 4"/>
            <p:cNvSpPr txBox="1">
              <a:spLocks noChangeArrowheads="1"/>
            </p:cNvSpPr>
            <p:nvPr/>
          </p:nvSpPr>
          <p:spPr bwMode="auto">
            <a:xfrm>
              <a:off x="3552" y="3792"/>
              <a:ext cx="1728" cy="335"/>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ln>
            <a:effectLst/>
          </p:spPr>
          <p:txBody>
            <a:bodyPr>
              <a:spAutoFit/>
            </a:bodyPr>
            <a:lstStyle/>
            <a:p>
              <a:pPr algn="ctr">
                <a:spcBef>
                  <a:spcPct val="50000"/>
                </a:spcBef>
              </a:pPr>
              <a:r>
                <a:rPr kumimoji="1" lang="zh-CN" altLang="en-US" sz="2800" dirty="0">
                  <a:latin typeface="黑体" panose="02010609060101010101" pitchFamily="49" charset="-122"/>
                  <a:ea typeface="黑体" panose="02010609060101010101" pitchFamily="49" charset="-122"/>
                </a:rPr>
                <a:t>量子围栏照片</a:t>
              </a:r>
              <a:endParaRPr kumimoji="1" lang="zh-CN" altLang="en-US" sz="2800" dirty="0">
                <a:latin typeface="黑体" panose="02010609060101010101" pitchFamily="49" charset="-122"/>
                <a:ea typeface="黑体" panose="02010609060101010101" pitchFamily="49" charset="-122"/>
              </a:endParaRPr>
            </a:p>
          </p:txBody>
        </p:sp>
      </p:grpSp>
      <p:sp>
        <p:nvSpPr>
          <p:cNvPr id="130053" name="Text Box 5"/>
          <p:cNvSpPr txBox="1">
            <a:spLocks noChangeArrowheads="1"/>
          </p:cNvSpPr>
          <p:nvPr/>
        </p:nvSpPr>
        <p:spPr bwMode="auto">
          <a:xfrm>
            <a:off x="381000" y="1524000"/>
            <a:ext cx="5029200" cy="2225675"/>
          </a:xfrm>
          <a:prstGeom prst="rect">
            <a:avLst/>
          </a:prstGeom>
          <a:noFill/>
          <a:ln w="9525">
            <a:noFill/>
            <a:miter lim="800000"/>
          </a:ln>
          <a:effectLst/>
        </p:spPr>
        <p:txBody>
          <a:bodyPr>
            <a:spAutoFit/>
          </a:bodyPr>
          <a:lstStyle/>
          <a:p>
            <a:pPr>
              <a:lnSpc>
                <a:spcPct val="125000"/>
              </a:lnSpc>
              <a:spcBef>
                <a:spcPct val="50000"/>
              </a:spcBef>
            </a:pPr>
            <a:r>
              <a:rPr lang="en-US" altLang="zh-CN" sz="2800" dirty="0">
                <a:latin typeface="黑体" panose="02010609060101010101" pitchFamily="49" charset="-122"/>
                <a:ea typeface="黑体" panose="02010609060101010101" pitchFamily="49" charset="-122"/>
              </a:rPr>
              <a:t>    1981</a:t>
            </a:r>
            <a:r>
              <a:rPr lang="zh-CN" altLang="en-US" sz="2800" dirty="0">
                <a:latin typeface="黑体" panose="02010609060101010101" pitchFamily="49" charset="-122"/>
                <a:ea typeface="黑体" panose="02010609060101010101" pitchFamily="49" charset="-122"/>
              </a:rPr>
              <a:t>年宾尼希和罗雷尔利用电子的隧道效应制成了扫描隧穿显微镜 </a:t>
            </a:r>
            <a:r>
              <a:rPr lang="en-US" altLang="zh-CN" sz="2800" dirty="0">
                <a:latin typeface="黑体" panose="02010609060101010101" pitchFamily="49" charset="-122"/>
                <a:ea typeface="黑体" panose="02010609060101010101" pitchFamily="49" charset="-122"/>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STM</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可观测固体表面原子排列的状况 </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p:txBody>
      </p:sp>
      <p:grpSp>
        <p:nvGrpSpPr>
          <p:cNvPr id="3" name="Group 6"/>
          <p:cNvGrpSpPr/>
          <p:nvPr/>
        </p:nvGrpSpPr>
        <p:grpSpPr bwMode="auto">
          <a:xfrm>
            <a:off x="304800" y="990600"/>
            <a:ext cx="1371600" cy="762000"/>
            <a:chOff x="624" y="432"/>
            <a:chExt cx="864" cy="480"/>
          </a:xfrm>
        </p:grpSpPr>
        <p:sp>
          <p:nvSpPr>
            <p:cNvPr id="130055" name="AutoShape 7"/>
            <p:cNvSpPr>
              <a:spLocks noChangeArrowheads="1"/>
            </p:cNvSpPr>
            <p:nvPr/>
          </p:nvSpPr>
          <p:spPr bwMode="auto">
            <a:xfrm>
              <a:off x="624" y="432"/>
              <a:ext cx="768" cy="480"/>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ln>
            <a:effectLst>
              <a:outerShdw dist="107763" dir="13500000" algn="ctr" rotWithShape="0">
                <a:schemeClr val="tx2"/>
              </a:outerShdw>
            </a:effectLst>
          </p:spPr>
          <p:txBody>
            <a:bodyPr wrap="none" anchor="ctr"/>
            <a:lstStyle/>
            <a:p>
              <a:endParaRPr lang="zh-CN" altLang="en-US"/>
            </a:p>
          </p:txBody>
        </p:sp>
        <p:sp>
          <p:nvSpPr>
            <p:cNvPr id="130056" name="Rectangle 8"/>
            <p:cNvSpPr>
              <a:spLocks noChangeArrowheads="1"/>
            </p:cNvSpPr>
            <p:nvPr/>
          </p:nvSpPr>
          <p:spPr bwMode="auto">
            <a:xfrm>
              <a:off x="624" y="528"/>
              <a:ext cx="864" cy="327"/>
            </a:xfrm>
            <a:prstGeom prst="rect">
              <a:avLst/>
            </a:prstGeom>
            <a:noFill/>
            <a:ln w="9525">
              <a:noFill/>
              <a:miter lim="800000"/>
            </a:ln>
            <a:effectLst/>
          </p:spPr>
          <p:txBody>
            <a:bodyPr>
              <a:spAutoFit/>
            </a:bodyPr>
            <a:lstStyle/>
            <a:p>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应用 </a:t>
              </a:r>
              <a:endParaRPr lang="zh-CN" altLang="en-US" sz="2800" dirty="0">
                <a:solidFill>
                  <a:srgbClr val="CC0000"/>
                </a:solidFill>
                <a:latin typeface="黑体" panose="02010609060101010101" pitchFamily="49" charset="-122"/>
                <a:ea typeface="黑体" panose="02010609060101010101" pitchFamily="49" charset="-122"/>
              </a:endParaRPr>
            </a:p>
          </p:txBody>
        </p:sp>
      </p:grpSp>
      <p:grpSp>
        <p:nvGrpSpPr>
          <p:cNvPr id="4" name="Group 9"/>
          <p:cNvGrpSpPr/>
          <p:nvPr/>
        </p:nvGrpSpPr>
        <p:grpSpPr bwMode="auto">
          <a:xfrm>
            <a:off x="5638800" y="1040249"/>
            <a:ext cx="2865438" cy="4191000"/>
            <a:chOff x="3744" y="576"/>
            <a:chExt cx="1805" cy="2640"/>
          </a:xfrm>
        </p:grpSpPr>
        <p:pic>
          <p:nvPicPr>
            <p:cNvPr id="130058" name="Picture 10" descr="硅晶体表面原子排列（STM图像）"/>
            <p:cNvPicPr>
              <a:picLocks noChangeAspect="1" noChangeArrowheads="1"/>
            </p:cNvPicPr>
            <p:nvPr/>
          </p:nvPicPr>
          <p:blipFill>
            <a:blip r:embed="rId2" cstate="print"/>
            <a:srcRect/>
            <a:stretch>
              <a:fillRect/>
            </a:stretch>
          </p:blipFill>
          <p:spPr bwMode="auto">
            <a:xfrm>
              <a:off x="3744" y="576"/>
              <a:ext cx="1805" cy="2047"/>
            </a:xfrm>
            <a:prstGeom prst="rect">
              <a:avLst/>
            </a:prstGeom>
            <a:noFill/>
          </p:spPr>
        </p:pic>
        <p:sp>
          <p:nvSpPr>
            <p:cNvPr id="130059" name="Text Box 11"/>
            <p:cNvSpPr txBox="1">
              <a:spLocks noChangeArrowheads="1"/>
            </p:cNvSpPr>
            <p:nvPr/>
          </p:nvSpPr>
          <p:spPr bwMode="auto">
            <a:xfrm>
              <a:off x="3744" y="2614"/>
              <a:ext cx="1776" cy="602"/>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lgn="ctr"/>
              <a:r>
                <a:rPr kumimoji="1" lang="en-US" altLang="zh-CN" sz="2800" b="1" dirty="0">
                  <a:solidFill>
                    <a:srgbClr val="CC0000"/>
                  </a:solidFill>
                  <a:latin typeface="Times New Roman" panose="02020603050405020304" pitchFamily="18" charset="0"/>
                </a:rPr>
                <a:t>STM</a:t>
              </a:r>
              <a:r>
                <a:rPr kumimoji="1" lang="zh-CN" altLang="en-US" sz="2800" dirty="0">
                  <a:latin typeface="黑体" panose="02010609060101010101" pitchFamily="49" charset="-122"/>
                  <a:ea typeface="黑体" panose="02010609060101010101" pitchFamily="49" charset="-122"/>
                </a:rPr>
                <a:t>获得的硅晶体表面原子排列</a:t>
              </a:r>
              <a:r>
                <a:rPr kumimoji="1" lang="zh-CN" altLang="en-US" sz="2800" dirty="0">
                  <a:solidFill>
                    <a:srgbClr val="1C1C1C"/>
                  </a:solidFill>
                  <a:latin typeface="黑体" panose="02010609060101010101" pitchFamily="49" charset="-122"/>
                  <a:ea typeface="黑体" panose="02010609060101010101" pitchFamily="49" charset="-122"/>
                </a:rPr>
                <a:t> </a:t>
              </a:r>
              <a:endParaRPr lang="zh-CN" altLang="en-US" sz="2800" dirty="0">
                <a:solidFill>
                  <a:srgbClr val="1C1C1C"/>
                </a:solidFill>
                <a:latin typeface="黑体" panose="02010609060101010101" pitchFamily="49" charset="-122"/>
                <a:ea typeface="黑体" panose="02010609060101010101" pitchFamily="49" charset="-122"/>
              </a:endParaRPr>
            </a:p>
          </p:txBody>
        </p:sp>
      </p:grpSp>
      <p:sp>
        <p:nvSpPr>
          <p:cNvPr id="130060" name="Rectangle 12"/>
          <p:cNvSpPr>
            <a:spLocks noChangeArrowheads="1"/>
          </p:cNvSpPr>
          <p:nvPr/>
        </p:nvSpPr>
        <p:spPr bwMode="auto">
          <a:xfrm>
            <a:off x="4191000" y="5383649"/>
            <a:ext cx="4343400" cy="1169551"/>
          </a:xfrm>
          <a:prstGeom prst="rect">
            <a:avLst/>
          </a:prstGeom>
          <a:noFill/>
          <a:ln w="9525">
            <a:noFill/>
            <a:miter lim="800000"/>
          </a:ln>
          <a:effectLst/>
        </p:spPr>
        <p:txBody>
          <a:bodyPr wrap="square">
            <a:spAutoFit/>
          </a:bodyPr>
          <a:lstStyle/>
          <a:p>
            <a:pPr>
              <a:lnSpc>
                <a:spcPct val="125000"/>
              </a:lnSpc>
              <a:spcBef>
                <a:spcPct val="50000"/>
              </a:spcBef>
            </a:pPr>
            <a:r>
              <a:rPr lang="en-US" altLang="zh-CN" sz="2800" dirty="0">
                <a:latin typeface="黑体" panose="02010609060101010101" pitchFamily="49" charset="-122"/>
                <a:ea typeface="黑体" panose="02010609060101010101" pitchFamily="49" charset="-122"/>
              </a:rPr>
              <a:t>   1986</a:t>
            </a:r>
            <a:r>
              <a:rPr lang="zh-CN" altLang="en-US" sz="2800" dirty="0">
                <a:latin typeface="黑体" panose="02010609060101010101" pitchFamily="49" charset="-122"/>
                <a:ea typeface="黑体" panose="02010609060101010101" pitchFamily="49" charset="-122"/>
              </a:rPr>
              <a:t>年宾尼希又研制了原子力显微镜</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13" name="Text Box 2"/>
          <p:cNvSpPr txBox="1">
            <a:spLocks noChangeArrowheads="1"/>
          </p:cNvSpPr>
          <p:nvPr/>
        </p:nvSpPr>
        <p:spPr bwMode="auto">
          <a:xfrm>
            <a:off x="609600" y="177225"/>
            <a:ext cx="54102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一维方势垒  隧道效应</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053"/>
                                        </p:tgtEl>
                                        <p:attrNameLst>
                                          <p:attrName>style.visibility</p:attrName>
                                        </p:attrNameLst>
                                      </p:cBhvr>
                                      <p:to>
                                        <p:strVal val="visible"/>
                                      </p:to>
                                    </p:set>
                                    <p:animEffect transition="in" filter="blinds(vertical)">
                                      <p:cBhvr>
                                        <p:cTn id="7" dur="500"/>
                                        <p:tgtEl>
                                          <p:spTgt spid="13005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0060"/>
                                        </p:tgtEl>
                                        <p:attrNameLst>
                                          <p:attrName>style.visibility</p:attrName>
                                        </p:attrNameLst>
                                      </p:cBhvr>
                                      <p:to>
                                        <p:strVal val="visible"/>
                                      </p:to>
                                    </p:set>
                                    <p:animEffect transition="in" filter="blinds(horizontal)">
                                      <p:cBhvr>
                                        <p:cTn id="17" dur="500"/>
                                        <p:tgtEl>
                                          <p:spTgt spid="13006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autoUpdateAnimBg="0"/>
      <p:bldP spid="130060"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4"/>
          <p:cNvSpPr>
            <a:spLocks noGrp="1" noChangeArrowheads="1"/>
          </p:cNvSpPr>
          <p:nvPr>
            <p:ph type="ctrTitle"/>
          </p:nvPr>
        </p:nvSpPr>
        <p:spPr>
          <a:xfrm>
            <a:off x="685800" y="2416175"/>
            <a:ext cx="7772400" cy="1470025"/>
          </a:xfrm>
        </p:spPr>
        <p:txBody>
          <a:bodyPr/>
          <a:lstStyle/>
          <a:p>
            <a:r>
              <a:rPr lang="zh-CN" altLang="en-US" dirty="0">
                <a:ea typeface="黑体" panose="02010609060101010101" pitchFamily="49" charset="-122"/>
              </a:rPr>
              <a:t>本章内容小结</a:t>
            </a:r>
            <a:endParaRPr lang="zh-CN" altLang="en-US" dirty="0">
              <a:ea typeface="黑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3094038"/>
            <a:ext cx="8686800" cy="1173162"/>
            <a:chOff x="96" y="3389"/>
            <a:chExt cx="5472" cy="739"/>
          </a:xfrm>
        </p:grpSpPr>
        <p:graphicFrame>
          <p:nvGraphicFramePr>
            <p:cNvPr id="133123" name="Object 3"/>
            <p:cNvGraphicFramePr>
              <a:graphicFrameLocks noChangeAspect="1"/>
            </p:cNvGraphicFramePr>
            <p:nvPr/>
          </p:nvGraphicFramePr>
          <p:xfrm>
            <a:off x="2304" y="3389"/>
            <a:ext cx="3264" cy="739"/>
          </p:xfrm>
          <a:graphic>
            <a:graphicData uri="http://schemas.openxmlformats.org/presentationml/2006/ole">
              <mc:AlternateContent xmlns:mc="http://schemas.openxmlformats.org/markup-compatibility/2006">
                <mc:Choice xmlns:v="urn:schemas-microsoft-com:vml" Requires="v">
                  <p:oleObj spid="_x0000_s65537" name="Equation" r:id="rId1" imgW="39928800" imgH="10058400" progId="">
                    <p:embed/>
                  </p:oleObj>
                </mc:Choice>
                <mc:Fallback>
                  <p:oleObj name="Equation" r:id="rId1" imgW="39928800" imgH="10058400" progId="">
                    <p:embed/>
                    <p:pic>
                      <p:nvPicPr>
                        <p:cNvPr id="0" name="图片 65536"/>
                        <p:cNvPicPr>
                          <a:picLocks noChangeAspect="1"/>
                        </p:cNvPicPr>
                        <p:nvPr/>
                      </p:nvPicPr>
                      <p:blipFill>
                        <a:blip r:embed="rId2"/>
                        <a:stretch>
                          <a:fillRect/>
                        </a:stretch>
                      </p:blipFill>
                      <p:spPr>
                        <a:xfrm>
                          <a:off x="2304" y="3389"/>
                          <a:ext cx="3264" cy="739"/>
                        </a:xfrm>
                        <a:prstGeom prst="rect">
                          <a:avLst/>
                        </a:prstGeom>
                        <a:noFill/>
                        <a:ln w="9525">
                          <a:noFill/>
                        </a:ln>
                      </p:spPr>
                    </p:pic>
                  </p:oleObj>
                </mc:Fallback>
              </mc:AlternateContent>
            </a:graphicData>
          </a:graphic>
        </p:graphicFrame>
        <p:sp>
          <p:nvSpPr>
            <p:cNvPr id="133124" name="Rectangle 4"/>
            <p:cNvSpPr>
              <a:spLocks noChangeArrowheads="1"/>
            </p:cNvSpPr>
            <p:nvPr/>
          </p:nvSpPr>
          <p:spPr bwMode="auto">
            <a:xfrm>
              <a:off x="96" y="3600"/>
              <a:ext cx="2640" cy="327"/>
            </a:xfrm>
            <a:prstGeom prst="rect">
              <a:avLst/>
            </a:prstGeom>
            <a:noFill/>
            <a:ln w="9525">
              <a:noFill/>
              <a:miter lim="800000"/>
            </a:ln>
            <a:effectLst/>
          </p:spPr>
          <p:txBody>
            <a:bodyPr>
              <a:spAutoFit/>
            </a:bodyPr>
            <a:lstStyle/>
            <a:p>
              <a:r>
                <a:rPr lang="zh-CN" altLang="en-US" sz="2800" b="1">
                  <a:latin typeface="Times New Roman" panose="02020603050405020304" pitchFamily="18" charset="0"/>
                </a:rPr>
                <a:t>普朗克黑体辐射公式</a:t>
              </a:r>
              <a:endParaRPr lang="zh-CN" altLang="en-US" sz="2800" b="1">
                <a:latin typeface="Times New Roman" panose="02020603050405020304" pitchFamily="18" charset="0"/>
              </a:endParaRPr>
            </a:p>
          </p:txBody>
        </p:sp>
      </p:grpSp>
      <p:sp>
        <p:nvSpPr>
          <p:cNvPr id="133126" name="Text Box 6"/>
          <p:cNvSpPr txBox="1">
            <a:spLocks noChangeArrowheads="1"/>
          </p:cNvSpPr>
          <p:nvPr/>
        </p:nvSpPr>
        <p:spPr bwMode="auto">
          <a:xfrm>
            <a:off x="228600" y="457200"/>
            <a:ext cx="45720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宋体" panose="02010600030101010101" pitchFamily="2" charset="-122"/>
              </a:rPr>
              <a:t>一  黑体辐射</a:t>
            </a:r>
            <a:endParaRPr lang="zh-CN" altLang="en-US" sz="2800" b="1">
              <a:solidFill>
                <a:srgbClr val="CC0000"/>
              </a:solidFill>
              <a:latin typeface="宋体" panose="02010600030101010101" pitchFamily="2" charset="-122"/>
            </a:endParaRPr>
          </a:p>
        </p:txBody>
      </p:sp>
      <p:grpSp>
        <p:nvGrpSpPr>
          <p:cNvPr id="3" name="Group 7"/>
          <p:cNvGrpSpPr/>
          <p:nvPr/>
        </p:nvGrpSpPr>
        <p:grpSpPr bwMode="auto">
          <a:xfrm>
            <a:off x="381000" y="2133600"/>
            <a:ext cx="7620000" cy="592138"/>
            <a:chOff x="192" y="1778"/>
            <a:chExt cx="4800" cy="373"/>
          </a:xfrm>
        </p:grpSpPr>
        <p:graphicFrame>
          <p:nvGraphicFramePr>
            <p:cNvPr id="133128" name="Object 8"/>
            <p:cNvGraphicFramePr>
              <a:graphicFrameLocks noChangeAspect="1"/>
            </p:cNvGraphicFramePr>
            <p:nvPr/>
          </p:nvGraphicFramePr>
          <p:xfrm>
            <a:off x="2064" y="1778"/>
            <a:ext cx="2928" cy="334"/>
          </p:xfrm>
          <a:graphic>
            <a:graphicData uri="http://schemas.openxmlformats.org/presentationml/2006/ole">
              <mc:AlternateContent xmlns:mc="http://schemas.openxmlformats.org/markup-compatibility/2006">
                <mc:Choice xmlns:v="urn:schemas-microsoft-com:vml" Requires="v">
                  <p:oleObj spid="_x0000_s65538" name="Equation" r:id="rId3" imgW="60960000" imgH="7315200" progId="">
                    <p:embed/>
                  </p:oleObj>
                </mc:Choice>
                <mc:Fallback>
                  <p:oleObj name="Equation" r:id="rId3" imgW="60960000" imgH="7315200" progId="">
                    <p:embed/>
                    <p:pic>
                      <p:nvPicPr>
                        <p:cNvPr id="0" name="图片 65537"/>
                        <p:cNvPicPr>
                          <a:picLocks noChangeAspect="1"/>
                        </p:cNvPicPr>
                        <p:nvPr/>
                      </p:nvPicPr>
                      <p:blipFill>
                        <a:blip r:embed="rId4"/>
                        <a:stretch>
                          <a:fillRect/>
                        </a:stretch>
                      </p:blipFill>
                      <p:spPr>
                        <a:xfrm>
                          <a:off x="2064" y="1778"/>
                          <a:ext cx="2928" cy="334"/>
                        </a:xfrm>
                        <a:prstGeom prst="rect">
                          <a:avLst/>
                        </a:prstGeom>
                        <a:noFill/>
                        <a:ln w="9525">
                          <a:noFill/>
                        </a:ln>
                      </p:spPr>
                    </p:pic>
                  </p:oleObj>
                </mc:Fallback>
              </mc:AlternateContent>
            </a:graphicData>
          </a:graphic>
        </p:graphicFrame>
        <p:sp>
          <p:nvSpPr>
            <p:cNvPr id="133129" name="Rectangle 9"/>
            <p:cNvSpPr>
              <a:spLocks noChangeArrowheads="1"/>
            </p:cNvSpPr>
            <p:nvPr/>
          </p:nvSpPr>
          <p:spPr bwMode="auto">
            <a:xfrm>
              <a:off x="192" y="1824"/>
              <a:ext cx="2016"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en-US" altLang="zh-CN" sz="2800" b="1">
                  <a:solidFill>
                    <a:srgbClr val="CC0000"/>
                  </a:solidFill>
                  <a:latin typeface="宋体" panose="02010600030101010101" pitchFamily="2" charset="-122"/>
                </a:rPr>
                <a:t>  </a:t>
              </a:r>
              <a:r>
                <a:rPr lang="zh-CN" altLang="en-US" sz="2800" b="1">
                  <a:latin typeface="宋体" panose="02010600030101010101" pitchFamily="2" charset="-122"/>
                </a:rPr>
                <a:t>普朗克常量</a:t>
              </a:r>
              <a:r>
                <a:rPr lang="zh-CN" altLang="en-US" sz="2800" b="1">
                  <a:solidFill>
                    <a:srgbClr val="CC0000"/>
                  </a:solidFill>
                  <a:latin typeface="宋体" panose="02010600030101010101" pitchFamily="2" charset="-122"/>
                </a:rPr>
                <a:t> </a:t>
              </a:r>
              <a:endParaRPr lang="zh-CN" altLang="en-US" sz="2800" b="1">
                <a:solidFill>
                  <a:srgbClr val="CC0000"/>
                </a:solidFill>
                <a:latin typeface="宋体" panose="02010600030101010101" pitchFamily="2" charset="-122"/>
              </a:endParaRPr>
            </a:p>
          </p:txBody>
        </p:sp>
      </p:grpSp>
      <p:grpSp>
        <p:nvGrpSpPr>
          <p:cNvPr id="4" name="Group 10"/>
          <p:cNvGrpSpPr/>
          <p:nvPr/>
        </p:nvGrpSpPr>
        <p:grpSpPr bwMode="auto">
          <a:xfrm>
            <a:off x="2209800" y="2819400"/>
            <a:ext cx="3581400" cy="530225"/>
            <a:chOff x="624" y="1680"/>
            <a:chExt cx="2256" cy="334"/>
          </a:xfrm>
        </p:grpSpPr>
        <p:sp>
          <p:nvSpPr>
            <p:cNvPr id="133131" name="Rectangle 11"/>
            <p:cNvSpPr>
              <a:spLocks noChangeArrowheads="1"/>
            </p:cNvSpPr>
            <p:nvPr/>
          </p:nvSpPr>
          <p:spPr bwMode="auto">
            <a:xfrm>
              <a:off x="624" y="1680"/>
              <a:ext cx="225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tailEnd type="none" w="sm" len="lg"/>
            </a:ln>
            <a:effectLst/>
          </p:spPr>
          <p:txBody>
            <a:bodyPr>
              <a:spAutoFit/>
            </a:bodyPr>
            <a:lstStyle/>
            <a:p>
              <a:pPr>
                <a:spcBef>
                  <a:spcPct val="50000"/>
                </a:spcBef>
              </a:pPr>
              <a:r>
                <a:rPr lang="en-US" altLang="zh-CN" sz="2800" b="1">
                  <a:solidFill>
                    <a:srgbClr val="CC0000"/>
                  </a:solidFill>
                  <a:latin typeface="宋体" panose="02010600030101010101" pitchFamily="2" charset="-122"/>
                </a:rPr>
                <a:t> </a:t>
              </a:r>
              <a:r>
                <a:rPr lang="zh-CN" altLang="en-US" sz="2800" b="1">
                  <a:solidFill>
                    <a:srgbClr val="CC0000"/>
                  </a:solidFill>
                  <a:latin typeface="宋体" panose="02010600030101010101" pitchFamily="2" charset="-122"/>
                </a:rPr>
                <a:t>能量子</a:t>
              </a:r>
              <a:endParaRPr lang="zh-CN" altLang="en-US" sz="2800" b="1">
                <a:solidFill>
                  <a:srgbClr val="CC0000"/>
                </a:solidFill>
                <a:latin typeface="宋体" panose="02010600030101010101" pitchFamily="2" charset="-122"/>
              </a:endParaRPr>
            </a:p>
          </p:txBody>
        </p:sp>
        <p:graphicFrame>
          <p:nvGraphicFramePr>
            <p:cNvPr id="133132" name="Object 12"/>
            <p:cNvGraphicFramePr>
              <a:graphicFrameLocks noChangeAspect="1"/>
            </p:cNvGraphicFramePr>
            <p:nvPr/>
          </p:nvGraphicFramePr>
          <p:xfrm>
            <a:off x="1776" y="1680"/>
            <a:ext cx="960" cy="334"/>
          </p:xfrm>
          <a:graphic>
            <a:graphicData uri="http://schemas.openxmlformats.org/presentationml/2006/ole">
              <mc:AlternateContent xmlns:mc="http://schemas.openxmlformats.org/markup-compatibility/2006">
                <mc:Choice xmlns:v="urn:schemas-microsoft-com:vml" Requires="v">
                  <p:oleObj spid="_x0000_s65539" name="公式" r:id="rId5" imgW="17373600" imgH="6096000" progId="">
                    <p:embed/>
                  </p:oleObj>
                </mc:Choice>
                <mc:Fallback>
                  <p:oleObj name="公式" r:id="rId5" imgW="17373600" imgH="6096000" progId="">
                    <p:embed/>
                    <p:pic>
                      <p:nvPicPr>
                        <p:cNvPr id="0" name="图片 65538"/>
                        <p:cNvPicPr>
                          <a:picLocks noChangeAspect="1"/>
                        </p:cNvPicPr>
                        <p:nvPr/>
                      </p:nvPicPr>
                      <p:blipFill>
                        <a:blip r:embed="rId6"/>
                        <a:stretch>
                          <a:fillRect/>
                        </a:stretch>
                      </p:blipFill>
                      <p:spPr>
                        <a:xfrm>
                          <a:off x="1776" y="1680"/>
                          <a:ext cx="960" cy="334"/>
                        </a:xfrm>
                        <a:prstGeom prst="rect">
                          <a:avLst/>
                        </a:prstGeom>
                        <a:noFill/>
                        <a:ln w="28575">
                          <a:noFill/>
                        </a:ln>
                      </p:spPr>
                    </p:pic>
                  </p:oleObj>
                </mc:Fallback>
              </mc:AlternateContent>
            </a:graphicData>
          </a:graphic>
        </p:graphicFrame>
      </p:grpSp>
      <p:sp>
        <p:nvSpPr>
          <p:cNvPr id="133133" name="Text Box 13"/>
          <p:cNvSpPr txBox="1">
            <a:spLocks noChangeArrowheads="1"/>
          </p:cNvSpPr>
          <p:nvPr/>
        </p:nvSpPr>
        <p:spPr bwMode="auto">
          <a:xfrm>
            <a:off x="152400" y="1066800"/>
            <a:ext cx="84582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宋体" panose="02010600030101010101" pitchFamily="2" charset="-122"/>
              </a:rPr>
              <a:t>（</a:t>
            </a:r>
            <a:r>
              <a:rPr lang="en-US" altLang="zh-CN" sz="2800" b="1">
                <a:solidFill>
                  <a:srgbClr val="CC0000"/>
                </a:solidFill>
                <a:latin typeface="宋体" panose="02010600030101010101" pitchFamily="2" charset="-122"/>
              </a:rPr>
              <a:t>1</a:t>
            </a:r>
            <a:r>
              <a:rPr lang="zh-CN" altLang="en-US" sz="2800" b="1">
                <a:solidFill>
                  <a:srgbClr val="CC0000"/>
                </a:solidFill>
                <a:latin typeface="宋体" panose="02010600030101010101" pitchFamily="2" charset="-122"/>
              </a:rPr>
              <a:t>） </a:t>
            </a:r>
            <a:r>
              <a:rPr lang="zh-CN" altLang="en-US" sz="2800" b="1">
                <a:latin typeface="宋体" panose="02010600030101010101" pitchFamily="2" charset="-122"/>
              </a:rPr>
              <a:t>普朗克量子化假设：谐振子能量是量子化的</a:t>
            </a:r>
            <a:r>
              <a:rPr lang="en-US" altLang="zh-CN" sz="2800" b="1">
                <a:latin typeface="宋体" panose="02010600030101010101" pitchFamily="2" charset="-122"/>
              </a:rPr>
              <a:t>.</a:t>
            </a:r>
            <a:endParaRPr lang="en-US" altLang="zh-CN" sz="2800" b="1">
              <a:latin typeface="宋体" panose="02010600030101010101" pitchFamily="2" charset="-122"/>
            </a:endParaRPr>
          </a:p>
        </p:txBody>
      </p:sp>
      <p:graphicFrame>
        <p:nvGraphicFramePr>
          <p:cNvPr id="133134" name="Object 14"/>
          <p:cNvGraphicFramePr>
            <a:graphicFrameLocks noChangeAspect="1"/>
          </p:cNvGraphicFramePr>
          <p:nvPr/>
        </p:nvGraphicFramePr>
        <p:xfrm>
          <a:off x="1828800" y="1600200"/>
          <a:ext cx="4800600" cy="579438"/>
        </p:xfrm>
        <a:graphic>
          <a:graphicData uri="http://schemas.openxmlformats.org/presentationml/2006/ole">
            <mc:AlternateContent xmlns:mc="http://schemas.openxmlformats.org/markup-compatibility/2006">
              <mc:Choice xmlns:v="urn:schemas-microsoft-com:vml" Requires="v">
                <p:oleObj spid="_x0000_s65540" name="Equation" r:id="rId7" imgW="66751200" imgH="8839200" progId="">
                  <p:embed/>
                </p:oleObj>
              </mc:Choice>
              <mc:Fallback>
                <p:oleObj name="Equation" r:id="rId7" imgW="66751200" imgH="8839200" progId="">
                  <p:embed/>
                  <p:pic>
                    <p:nvPicPr>
                      <p:cNvPr id="0" name="图片 65539"/>
                      <p:cNvPicPr>
                        <a:picLocks noChangeAspect="1"/>
                      </p:cNvPicPr>
                      <p:nvPr/>
                    </p:nvPicPr>
                    <p:blipFill>
                      <a:blip r:embed="rId8"/>
                      <a:stretch>
                        <a:fillRect/>
                      </a:stretch>
                    </p:blipFill>
                    <p:spPr>
                      <a:xfrm>
                        <a:off x="1828800" y="1600200"/>
                        <a:ext cx="4800600" cy="579438"/>
                      </a:xfrm>
                      <a:prstGeom prst="rect">
                        <a:avLst/>
                      </a:prstGeom>
                      <a:noFill/>
                      <a:ln w="9525">
                        <a:noFill/>
                      </a:ln>
                    </p:spPr>
                  </p:pic>
                </p:oleObj>
              </mc:Fallback>
            </mc:AlternateContent>
          </a:graphicData>
        </a:graphic>
      </p:graphicFrame>
      <p:grpSp>
        <p:nvGrpSpPr>
          <p:cNvPr id="5" name="Group 15"/>
          <p:cNvGrpSpPr/>
          <p:nvPr/>
        </p:nvGrpSpPr>
        <p:grpSpPr bwMode="auto">
          <a:xfrm>
            <a:off x="228600" y="4267200"/>
            <a:ext cx="8534400" cy="1274763"/>
            <a:chOff x="144" y="2688"/>
            <a:chExt cx="5376" cy="803"/>
          </a:xfrm>
        </p:grpSpPr>
        <p:grpSp>
          <p:nvGrpSpPr>
            <p:cNvPr id="6" name="Group 16"/>
            <p:cNvGrpSpPr/>
            <p:nvPr/>
          </p:nvGrpSpPr>
          <p:grpSpPr bwMode="auto">
            <a:xfrm>
              <a:off x="144" y="2688"/>
              <a:ext cx="5076" cy="386"/>
              <a:chOff x="144" y="2688"/>
              <a:chExt cx="5076" cy="386"/>
            </a:xfrm>
          </p:grpSpPr>
          <p:sp>
            <p:nvSpPr>
              <p:cNvPr id="133137" name="Text Box 17"/>
              <p:cNvSpPr txBox="1">
                <a:spLocks noChangeArrowheads="1"/>
              </p:cNvSpPr>
              <p:nvPr/>
            </p:nvSpPr>
            <p:spPr bwMode="auto">
              <a:xfrm>
                <a:off x="144" y="2736"/>
                <a:ext cx="5076" cy="327"/>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宋体" panose="02010600030101010101" pitchFamily="2" charset="-122"/>
                  </a:rPr>
                  <a:t>（</a:t>
                </a:r>
                <a:r>
                  <a:rPr lang="en-US" altLang="zh-CN" sz="2800" b="1">
                    <a:solidFill>
                      <a:srgbClr val="CC0000"/>
                    </a:solidFill>
                    <a:latin typeface="宋体" panose="02010600030101010101" pitchFamily="2" charset="-122"/>
                  </a:rPr>
                  <a:t>2</a:t>
                </a:r>
                <a:r>
                  <a:rPr lang="zh-CN" altLang="en-US" sz="2800" b="1">
                    <a:solidFill>
                      <a:srgbClr val="CC0000"/>
                    </a:solidFill>
                    <a:latin typeface="宋体" panose="02010600030101010101" pitchFamily="2" charset="-122"/>
                  </a:rPr>
                  <a:t>） </a:t>
                </a:r>
                <a:r>
                  <a:rPr lang="zh-CN" altLang="en-US" sz="2800" b="1">
                    <a:latin typeface="宋体" panose="02010600030101010101" pitchFamily="2" charset="-122"/>
                  </a:rPr>
                  <a:t>斯特藩 </a:t>
                </a:r>
                <a:r>
                  <a:rPr lang="en-US" altLang="zh-CN" sz="2800" b="1">
                    <a:latin typeface="Times New Roman" panose="02020603050405020304"/>
                  </a:rPr>
                  <a:t>—</a:t>
                </a:r>
                <a:r>
                  <a:rPr lang="en-US" altLang="zh-CN" sz="2800" b="1">
                    <a:latin typeface="宋体" panose="02010600030101010101" pitchFamily="2" charset="-122"/>
                  </a:rPr>
                  <a:t> </a:t>
                </a:r>
                <a:r>
                  <a:rPr lang="zh-CN" altLang="en-US" sz="2800" b="1">
                    <a:latin typeface="宋体" panose="02010600030101010101" pitchFamily="2" charset="-122"/>
                  </a:rPr>
                  <a:t>玻耳兹曼定律</a:t>
                </a:r>
                <a:endParaRPr lang="zh-CN" altLang="en-US" sz="2800" b="1">
                  <a:latin typeface="宋体" panose="02010600030101010101" pitchFamily="2" charset="-122"/>
                </a:endParaRPr>
              </a:p>
            </p:txBody>
          </p:sp>
          <p:graphicFrame>
            <p:nvGraphicFramePr>
              <p:cNvPr id="133138" name="Object 18"/>
              <p:cNvGraphicFramePr>
                <a:graphicFrameLocks noChangeAspect="1"/>
              </p:cNvGraphicFramePr>
              <p:nvPr/>
            </p:nvGraphicFramePr>
            <p:xfrm>
              <a:off x="3744" y="2688"/>
              <a:ext cx="1377" cy="386"/>
            </p:xfrm>
            <a:graphic>
              <a:graphicData uri="http://schemas.openxmlformats.org/presentationml/2006/ole">
                <mc:AlternateContent xmlns:mc="http://schemas.openxmlformats.org/markup-compatibility/2006">
                  <mc:Choice xmlns:v="urn:schemas-microsoft-com:vml" Requires="v">
                    <p:oleObj spid="_x0000_s65541" name="Equation" r:id="rId9" imgW="19202400" imgH="5791200" progId="">
                      <p:embed/>
                    </p:oleObj>
                  </mc:Choice>
                  <mc:Fallback>
                    <p:oleObj name="Equation" r:id="rId9" imgW="19202400" imgH="5791200" progId="">
                      <p:embed/>
                      <p:pic>
                        <p:nvPicPr>
                          <p:cNvPr id="0" name="图片 65540"/>
                          <p:cNvPicPr>
                            <a:picLocks noChangeAspect="1"/>
                          </p:cNvPicPr>
                          <p:nvPr/>
                        </p:nvPicPr>
                        <p:blipFill>
                          <a:blip r:embed="rId10"/>
                          <a:stretch>
                            <a:fillRect/>
                          </a:stretch>
                        </p:blipFill>
                        <p:spPr>
                          <a:xfrm>
                            <a:off x="3744" y="2688"/>
                            <a:ext cx="1377" cy="386"/>
                          </a:xfrm>
                          <a:prstGeom prst="rect">
                            <a:avLst/>
                          </a:prstGeom>
                          <a:noFill/>
                          <a:ln w="12700">
                            <a:noFill/>
                          </a:ln>
                        </p:spPr>
                      </p:pic>
                    </p:oleObj>
                  </mc:Fallback>
                </mc:AlternateContent>
              </a:graphicData>
            </a:graphic>
          </p:graphicFrame>
        </p:grpSp>
        <p:grpSp>
          <p:nvGrpSpPr>
            <p:cNvPr id="7" name="Group 19"/>
            <p:cNvGrpSpPr/>
            <p:nvPr/>
          </p:nvGrpSpPr>
          <p:grpSpPr bwMode="auto">
            <a:xfrm>
              <a:off x="288" y="3120"/>
              <a:ext cx="5232" cy="371"/>
              <a:chOff x="384" y="3220"/>
              <a:chExt cx="5232" cy="371"/>
            </a:xfrm>
          </p:grpSpPr>
          <p:graphicFrame>
            <p:nvGraphicFramePr>
              <p:cNvPr id="133140" name="Object 20"/>
              <p:cNvGraphicFramePr>
                <a:graphicFrameLocks noChangeAspect="1"/>
              </p:cNvGraphicFramePr>
              <p:nvPr/>
            </p:nvGraphicFramePr>
            <p:xfrm>
              <a:off x="2832" y="3220"/>
              <a:ext cx="2784" cy="332"/>
            </p:xfrm>
            <a:graphic>
              <a:graphicData uri="http://schemas.openxmlformats.org/presentationml/2006/ole">
                <mc:AlternateContent xmlns:mc="http://schemas.openxmlformats.org/markup-compatibility/2006">
                  <mc:Choice xmlns:v="urn:schemas-microsoft-com:vml" Requires="v">
                    <p:oleObj spid="_x0000_s65542" name="Equation" r:id="rId11" imgW="42367200" imgH="4876800" progId="">
                      <p:embed/>
                    </p:oleObj>
                  </mc:Choice>
                  <mc:Fallback>
                    <p:oleObj name="Equation" r:id="rId11" imgW="42367200" imgH="4876800" progId="">
                      <p:embed/>
                      <p:pic>
                        <p:nvPicPr>
                          <p:cNvPr id="0" name="图片 65541"/>
                          <p:cNvPicPr>
                            <a:picLocks noChangeAspect="1"/>
                          </p:cNvPicPr>
                          <p:nvPr/>
                        </p:nvPicPr>
                        <p:blipFill>
                          <a:blip r:embed="rId12"/>
                          <a:stretch>
                            <a:fillRect/>
                          </a:stretch>
                        </p:blipFill>
                        <p:spPr>
                          <a:xfrm>
                            <a:off x="2832" y="3220"/>
                            <a:ext cx="2784" cy="332"/>
                          </a:xfrm>
                          <a:prstGeom prst="rect">
                            <a:avLst/>
                          </a:prstGeom>
                          <a:noFill/>
                          <a:ln w="9525">
                            <a:noFill/>
                          </a:ln>
                        </p:spPr>
                      </p:pic>
                    </p:oleObj>
                  </mc:Fallback>
                </mc:AlternateContent>
              </a:graphicData>
            </a:graphic>
          </p:graphicFrame>
          <p:sp>
            <p:nvSpPr>
              <p:cNvPr id="133141" name="Rectangle 21"/>
              <p:cNvSpPr>
                <a:spLocks noChangeArrowheads="1"/>
              </p:cNvSpPr>
              <p:nvPr/>
            </p:nvSpPr>
            <p:spPr bwMode="auto">
              <a:xfrm>
                <a:off x="384" y="3264"/>
                <a:ext cx="2561" cy="327"/>
              </a:xfrm>
              <a:prstGeom prst="rect">
                <a:avLst/>
              </a:prstGeom>
              <a:noFill/>
              <a:ln w="28575">
                <a:noFill/>
                <a:miter lim="800000"/>
              </a:ln>
              <a:effectLst/>
            </p:spPr>
            <p:txBody>
              <a:bodyPr>
                <a:spAutoFit/>
              </a:bodyPr>
              <a:lstStyle/>
              <a:p>
                <a:r>
                  <a:rPr lang="zh-CN" altLang="en-US" sz="2800" b="1">
                    <a:latin typeface="宋体" panose="02010600030101010101" pitchFamily="2" charset="-122"/>
                  </a:rPr>
                  <a:t>斯特藩</a:t>
                </a:r>
                <a:r>
                  <a:rPr lang="en-US" altLang="zh-CN" sz="2800" b="1">
                    <a:latin typeface="Times New Roman" panose="02020603050405020304"/>
                  </a:rPr>
                  <a:t>—</a:t>
                </a:r>
                <a:r>
                  <a:rPr lang="zh-CN" altLang="en-US" sz="2800" b="1">
                    <a:latin typeface="宋体" panose="02010600030101010101" pitchFamily="2" charset="-122"/>
                  </a:rPr>
                  <a:t>玻耳兹曼常量</a:t>
                </a:r>
                <a:endParaRPr lang="zh-CN" altLang="en-US" sz="2800" b="1">
                  <a:solidFill>
                    <a:srgbClr val="CC0000"/>
                  </a:solidFill>
                  <a:latin typeface="宋体" panose="02010600030101010101" pitchFamily="2" charset="-122"/>
                </a:endParaRPr>
              </a:p>
            </p:txBody>
          </p:sp>
        </p:grpSp>
      </p:grpSp>
      <p:grpSp>
        <p:nvGrpSpPr>
          <p:cNvPr id="8" name="Group 22"/>
          <p:cNvGrpSpPr/>
          <p:nvPr/>
        </p:nvGrpSpPr>
        <p:grpSpPr bwMode="auto">
          <a:xfrm>
            <a:off x="228600" y="5486400"/>
            <a:ext cx="7772400" cy="1052513"/>
            <a:chOff x="144" y="3456"/>
            <a:chExt cx="4896" cy="663"/>
          </a:xfrm>
        </p:grpSpPr>
        <p:grpSp>
          <p:nvGrpSpPr>
            <p:cNvPr id="9" name="Group 23"/>
            <p:cNvGrpSpPr/>
            <p:nvPr/>
          </p:nvGrpSpPr>
          <p:grpSpPr bwMode="auto">
            <a:xfrm>
              <a:off x="144" y="3456"/>
              <a:ext cx="4061" cy="384"/>
              <a:chOff x="144" y="3456"/>
              <a:chExt cx="4061" cy="384"/>
            </a:xfrm>
          </p:grpSpPr>
          <p:graphicFrame>
            <p:nvGraphicFramePr>
              <p:cNvPr id="133144" name="Object 24"/>
              <p:cNvGraphicFramePr>
                <a:graphicFrameLocks noChangeAspect="1"/>
              </p:cNvGraphicFramePr>
              <p:nvPr/>
            </p:nvGraphicFramePr>
            <p:xfrm>
              <a:off x="3024" y="3456"/>
              <a:ext cx="1181" cy="384"/>
            </p:xfrm>
            <a:graphic>
              <a:graphicData uri="http://schemas.openxmlformats.org/presentationml/2006/ole">
                <mc:AlternateContent xmlns:mc="http://schemas.openxmlformats.org/markup-compatibility/2006">
                  <mc:Choice xmlns:v="urn:schemas-microsoft-com:vml" Requires="v">
                    <p:oleObj spid="_x0000_s65543" name="Equation" r:id="rId13" imgW="12801600" imgH="5181600" progId="">
                      <p:embed/>
                    </p:oleObj>
                  </mc:Choice>
                  <mc:Fallback>
                    <p:oleObj name="Equation" r:id="rId13" imgW="12801600" imgH="5181600" progId="">
                      <p:embed/>
                      <p:pic>
                        <p:nvPicPr>
                          <p:cNvPr id="0" name="图片 65542"/>
                          <p:cNvPicPr>
                            <a:picLocks noChangeAspect="1"/>
                          </p:cNvPicPr>
                          <p:nvPr/>
                        </p:nvPicPr>
                        <p:blipFill>
                          <a:blip r:embed="rId14"/>
                          <a:stretch>
                            <a:fillRect/>
                          </a:stretch>
                        </p:blipFill>
                        <p:spPr>
                          <a:xfrm>
                            <a:off x="3024" y="3456"/>
                            <a:ext cx="1181" cy="384"/>
                          </a:xfrm>
                          <a:prstGeom prst="rect">
                            <a:avLst/>
                          </a:prstGeom>
                          <a:noFill/>
                          <a:ln w="12700">
                            <a:noFill/>
                          </a:ln>
                        </p:spPr>
                      </p:pic>
                    </p:oleObj>
                  </mc:Fallback>
                </mc:AlternateContent>
              </a:graphicData>
            </a:graphic>
          </p:graphicFrame>
          <p:sp>
            <p:nvSpPr>
              <p:cNvPr id="133145" name="Text Box 25"/>
              <p:cNvSpPr txBox="1">
                <a:spLocks noChangeArrowheads="1"/>
              </p:cNvSpPr>
              <p:nvPr/>
            </p:nvSpPr>
            <p:spPr bwMode="auto">
              <a:xfrm>
                <a:off x="144" y="3504"/>
                <a:ext cx="3912" cy="327"/>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宋体" panose="02010600030101010101" pitchFamily="2" charset="-122"/>
                  </a:rPr>
                  <a:t>（</a:t>
                </a:r>
                <a:r>
                  <a:rPr lang="en-US" altLang="zh-CN" sz="2800" b="1">
                    <a:solidFill>
                      <a:srgbClr val="CC0000"/>
                    </a:solidFill>
                    <a:latin typeface="宋体" panose="02010600030101010101" pitchFamily="2" charset="-122"/>
                  </a:rPr>
                  <a:t>3</a:t>
                </a:r>
                <a:r>
                  <a:rPr lang="zh-CN" altLang="en-US" sz="2800" b="1">
                    <a:solidFill>
                      <a:srgbClr val="CC0000"/>
                    </a:solidFill>
                    <a:latin typeface="宋体" panose="02010600030101010101" pitchFamily="2" charset="-122"/>
                  </a:rPr>
                  <a:t>） </a:t>
                </a:r>
                <a:r>
                  <a:rPr lang="zh-CN" altLang="en-US" sz="2800" b="1"/>
                  <a:t>维恩位移定律</a:t>
                </a:r>
                <a:endParaRPr lang="zh-CN" altLang="en-US" sz="2800" b="1"/>
              </a:p>
            </p:txBody>
          </p:sp>
        </p:grpSp>
        <p:grpSp>
          <p:nvGrpSpPr>
            <p:cNvPr id="10" name="Group 26"/>
            <p:cNvGrpSpPr/>
            <p:nvPr/>
          </p:nvGrpSpPr>
          <p:grpSpPr bwMode="auto">
            <a:xfrm>
              <a:off x="2461" y="3792"/>
              <a:ext cx="2579" cy="327"/>
              <a:chOff x="301" y="3753"/>
              <a:chExt cx="2579" cy="327"/>
            </a:xfrm>
          </p:grpSpPr>
          <p:graphicFrame>
            <p:nvGraphicFramePr>
              <p:cNvPr id="133147" name="Object 27"/>
              <p:cNvGraphicFramePr>
                <a:graphicFrameLocks noChangeAspect="1"/>
              </p:cNvGraphicFramePr>
              <p:nvPr/>
            </p:nvGraphicFramePr>
            <p:xfrm>
              <a:off x="864" y="3753"/>
              <a:ext cx="2016" cy="305"/>
            </p:xfrm>
            <a:graphic>
              <a:graphicData uri="http://schemas.openxmlformats.org/presentationml/2006/ole">
                <mc:AlternateContent xmlns:mc="http://schemas.openxmlformats.org/markup-compatibility/2006">
                  <mc:Choice xmlns:v="urn:schemas-microsoft-com:vml" Requires="v">
                    <p:oleObj spid="_x0000_s65544" name="Equation" r:id="rId15" imgW="51206400" imgH="7315200" progId="">
                      <p:embed/>
                    </p:oleObj>
                  </mc:Choice>
                  <mc:Fallback>
                    <p:oleObj name="Equation" r:id="rId15" imgW="51206400" imgH="7315200" progId="">
                      <p:embed/>
                      <p:pic>
                        <p:nvPicPr>
                          <p:cNvPr id="0" name="图片 65543"/>
                          <p:cNvPicPr>
                            <a:picLocks noChangeAspect="1"/>
                          </p:cNvPicPr>
                          <p:nvPr/>
                        </p:nvPicPr>
                        <p:blipFill>
                          <a:blip r:embed="rId16"/>
                          <a:stretch>
                            <a:fillRect/>
                          </a:stretch>
                        </p:blipFill>
                        <p:spPr>
                          <a:xfrm>
                            <a:off x="864" y="3753"/>
                            <a:ext cx="2016" cy="305"/>
                          </a:xfrm>
                          <a:prstGeom prst="rect">
                            <a:avLst/>
                          </a:prstGeom>
                          <a:noFill/>
                          <a:ln w="9525">
                            <a:noFill/>
                          </a:ln>
                        </p:spPr>
                      </p:pic>
                    </p:oleObj>
                  </mc:Fallback>
                </mc:AlternateContent>
              </a:graphicData>
            </a:graphic>
          </p:graphicFrame>
          <p:sp>
            <p:nvSpPr>
              <p:cNvPr id="133148" name="Rectangle 28"/>
              <p:cNvSpPr>
                <a:spLocks noChangeArrowheads="1"/>
              </p:cNvSpPr>
              <p:nvPr/>
            </p:nvSpPr>
            <p:spPr bwMode="auto">
              <a:xfrm>
                <a:off x="301" y="3753"/>
                <a:ext cx="566" cy="327"/>
              </a:xfrm>
              <a:prstGeom prst="rect">
                <a:avLst/>
              </a:prstGeom>
              <a:noFill/>
              <a:ln w="9525">
                <a:noFill/>
                <a:miter lim="800000"/>
                <a:tailEnd type="none" w="sm" len="lg"/>
              </a:ln>
              <a:effectLst/>
            </p:spPr>
            <p:txBody>
              <a:bodyPr wrap="none">
                <a:spAutoFit/>
              </a:bodyPr>
              <a:lstStyle/>
              <a:p>
                <a:r>
                  <a:rPr lang="zh-CN" altLang="en-US" sz="2800" b="1">
                    <a:latin typeface="宋体" panose="02010600030101010101" pitchFamily="2" charset="-122"/>
                  </a:rPr>
                  <a:t>常量</a:t>
                </a:r>
                <a:endParaRPr lang="zh-CN" altLang="en-US" sz="2800" b="1">
                  <a:latin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33"/>
                                        </p:tgtEl>
                                        <p:attrNameLst>
                                          <p:attrName>style.visibility</p:attrName>
                                        </p:attrNameLst>
                                      </p:cBhvr>
                                      <p:to>
                                        <p:strVal val="visible"/>
                                      </p:to>
                                    </p:set>
                                    <p:animEffect transition="in" filter="blinds(horizontal)">
                                      <p:cBhvr>
                                        <p:cTn id="7" dur="500"/>
                                        <p:tgtEl>
                                          <p:spTgt spid="1331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34"/>
                                        </p:tgtEl>
                                        <p:attrNameLst>
                                          <p:attrName>style.visibility</p:attrName>
                                        </p:attrNameLst>
                                      </p:cBhvr>
                                      <p:to>
                                        <p:strVal val="visible"/>
                                      </p:to>
                                    </p:set>
                                    <p:animEffect transition="in" filter="blinds(horizontal)">
                                      <p:cBhvr>
                                        <p:cTn id="17" dur="500"/>
                                        <p:tgtEl>
                                          <p:spTgt spid="1331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5" name="Text Box 15"/>
          <p:cNvSpPr txBox="1">
            <a:spLocks noChangeArrowheads="1"/>
          </p:cNvSpPr>
          <p:nvPr/>
        </p:nvSpPr>
        <p:spPr bwMode="auto">
          <a:xfrm>
            <a:off x="152400" y="1000780"/>
            <a:ext cx="8915400" cy="1126462"/>
          </a:xfrm>
          <a:prstGeom prst="rect">
            <a:avLst/>
          </a:prstGeom>
          <a:noFill/>
          <a:ln w="28575">
            <a:noFill/>
            <a:prstDash val="dash"/>
            <a:miter lim="800000"/>
          </a:ln>
          <a:effectLst/>
        </p:spPr>
        <p:txBody>
          <a:bodyPr>
            <a:spAutoFit/>
          </a:bodyPr>
          <a:lstStyle/>
          <a:p>
            <a:pPr>
              <a:lnSpc>
                <a:spcPct val="120000"/>
              </a:lnSpc>
              <a:spcBef>
                <a:spcPct val="50000"/>
              </a:spcBef>
            </a:pPr>
            <a:r>
              <a:rPr lang="en-US" altLang="zh-CN" sz="2800" b="1" dirty="0">
                <a:solidFill>
                  <a:srgbClr val="CC0000"/>
                </a:solidFill>
                <a:latin typeface="宋体" panose="02010600030101010101" pitchFamily="2" charset="-122"/>
              </a:rPr>
              <a:t> </a:t>
            </a:r>
            <a:r>
              <a:rPr lang="zh-CN" altLang="en-US" sz="2800" dirty="0">
                <a:solidFill>
                  <a:srgbClr val="0070C0"/>
                </a:solidFill>
                <a:latin typeface="黑体" panose="02010609060101010101" pitchFamily="49" charset="-122"/>
                <a:ea typeface="黑体" panose="02010609060101010101" pitchFamily="49" charset="-122"/>
              </a:rPr>
              <a:t>（</a:t>
            </a:r>
            <a:r>
              <a:rPr lang="en-US" altLang="zh-CN" sz="2800" dirty="0">
                <a:solidFill>
                  <a:srgbClr val="0070C0"/>
                </a:solidFill>
                <a:latin typeface="黑体" panose="02010609060101010101" pitchFamily="49" charset="-122"/>
                <a:ea typeface="黑体" panose="02010609060101010101" pitchFamily="49" charset="-122"/>
              </a:rPr>
              <a:t>2</a:t>
            </a:r>
            <a:r>
              <a:rPr lang="zh-CN" altLang="en-US" sz="2800" dirty="0">
                <a:solidFill>
                  <a:srgbClr val="0070C0"/>
                </a:solidFill>
                <a:latin typeface="黑体" panose="02010609060101010101" pitchFamily="49" charset="-122"/>
                <a:ea typeface="黑体" panose="02010609060101010101" pitchFamily="49" charset="-122"/>
              </a:rPr>
              <a:t>）辐射出射度（辐出度）</a:t>
            </a:r>
            <a:r>
              <a:rPr lang="zh-CN" altLang="en-US" sz="2800" dirty="0">
                <a:latin typeface="黑体" panose="02010609060101010101" pitchFamily="49" charset="-122"/>
                <a:ea typeface="黑体" panose="02010609060101010101" pitchFamily="49" charset="-122"/>
              </a:rPr>
              <a:t>单位时间，单位面积上所辐射出的各种频率（或各种波长）的电磁波的能量总和</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40976" name="Object 16"/>
          <p:cNvGraphicFramePr>
            <a:graphicFrameLocks noChangeAspect="1"/>
          </p:cNvGraphicFramePr>
          <p:nvPr/>
        </p:nvGraphicFramePr>
        <p:xfrm>
          <a:off x="533400" y="2143780"/>
          <a:ext cx="3505200" cy="909638"/>
        </p:xfrm>
        <a:graphic>
          <a:graphicData uri="http://schemas.openxmlformats.org/presentationml/2006/ole">
            <mc:AlternateContent xmlns:mc="http://schemas.openxmlformats.org/markup-compatibility/2006">
              <mc:Choice xmlns:v="urn:schemas-microsoft-com:vml" Requires="v">
                <p:oleObj spid="_x0000_s2049" name="Equation" r:id="rId1" imgW="31394400" imgH="7924800" progId="">
                  <p:embed/>
                </p:oleObj>
              </mc:Choice>
              <mc:Fallback>
                <p:oleObj name="Equation" r:id="rId1" imgW="31394400" imgH="7924800" progId="">
                  <p:embed/>
                  <p:pic>
                    <p:nvPicPr>
                      <p:cNvPr id="0" name="图片 2048"/>
                      <p:cNvPicPr>
                        <a:picLocks noChangeAspect="1"/>
                      </p:cNvPicPr>
                      <p:nvPr/>
                    </p:nvPicPr>
                    <p:blipFill>
                      <a:blip r:embed="rId2"/>
                      <a:stretch>
                        <a:fillRect/>
                      </a:stretch>
                    </p:blipFill>
                    <p:spPr>
                      <a:xfrm>
                        <a:off x="533400" y="2143780"/>
                        <a:ext cx="3505200" cy="909638"/>
                      </a:xfrm>
                      <a:prstGeom prst="rect">
                        <a:avLst/>
                      </a:prstGeom>
                      <a:noFill/>
                      <a:ln w="9525">
                        <a:noFill/>
                      </a:ln>
                    </p:spPr>
                  </p:pic>
                </p:oleObj>
              </mc:Fallback>
            </mc:AlternateContent>
          </a:graphicData>
        </a:graphic>
      </p:graphicFrame>
      <p:graphicFrame>
        <p:nvGraphicFramePr>
          <p:cNvPr id="40977" name="Object 17"/>
          <p:cNvGraphicFramePr>
            <a:graphicFrameLocks noChangeAspect="1"/>
          </p:cNvGraphicFramePr>
          <p:nvPr/>
        </p:nvGraphicFramePr>
        <p:xfrm>
          <a:off x="4724400" y="2143780"/>
          <a:ext cx="3581400" cy="904875"/>
        </p:xfrm>
        <a:graphic>
          <a:graphicData uri="http://schemas.openxmlformats.org/presentationml/2006/ole">
            <mc:AlternateContent xmlns:mc="http://schemas.openxmlformats.org/markup-compatibility/2006">
              <mc:Choice xmlns:v="urn:schemas-microsoft-com:vml" Requires="v">
                <p:oleObj spid="_x0000_s2050" name="Equation" r:id="rId3" imgW="31394400" imgH="7924800" progId="">
                  <p:embed/>
                </p:oleObj>
              </mc:Choice>
              <mc:Fallback>
                <p:oleObj name="Equation" r:id="rId3" imgW="31394400" imgH="7924800" progId="">
                  <p:embed/>
                  <p:pic>
                    <p:nvPicPr>
                      <p:cNvPr id="0" name="图片 2049"/>
                      <p:cNvPicPr>
                        <a:picLocks noChangeAspect="1"/>
                      </p:cNvPicPr>
                      <p:nvPr/>
                    </p:nvPicPr>
                    <p:blipFill>
                      <a:blip r:embed="rId4"/>
                      <a:stretch>
                        <a:fillRect/>
                      </a:stretch>
                    </p:blipFill>
                    <p:spPr>
                      <a:xfrm>
                        <a:off x="4724400" y="2143780"/>
                        <a:ext cx="3581400" cy="904875"/>
                      </a:xfrm>
                      <a:prstGeom prst="rect">
                        <a:avLst/>
                      </a:prstGeom>
                      <a:noFill/>
                      <a:ln w="9525">
                        <a:noFill/>
                      </a:ln>
                    </p:spPr>
                  </p:pic>
                </p:oleObj>
              </mc:Fallback>
            </mc:AlternateContent>
          </a:graphicData>
        </a:graphic>
      </p:graphicFrame>
      <p:sp>
        <p:nvSpPr>
          <p:cNvPr id="18" name="Rectangle 5"/>
          <p:cNvSpPr>
            <a:spLocks noChangeArrowheads="1"/>
          </p:cNvSpPr>
          <p:nvPr/>
        </p:nvSpPr>
        <p:spPr bwMode="auto">
          <a:xfrm>
            <a:off x="457200" y="3194705"/>
            <a:ext cx="7391400" cy="523220"/>
          </a:xfrm>
          <a:prstGeom prst="rect">
            <a:avLst/>
          </a:prstGeom>
          <a:noFill/>
          <a:ln w="9525">
            <a:noFill/>
            <a:miter lim="800000"/>
            <a:tailEnd type="none" w="sm" len="lg"/>
          </a:ln>
          <a:effectLst/>
        </p:spPr>
        <p:txBody>
          <a:bodyPr>
            <a:spAutoFit/>
          </a:bodyPr>
          <a:lstStyle/>
          <a:p>
            <a:pPr>
              <a:spcBef>
                <a:spcPct val="50000"/>
              </a:spcBef>
              <a:buClr>
                <a:srgbClr val="0000FF"/>
              </a:buClr>
              <a:buFont typeface="Wingdings" panose="05000000000000000000" pitchFamily="2" charset="2"/>
              <a:buNone/>
            </a:pPr>
            <a:r>
              <a:rPr lang="en-US" altLang="zh-CN" sz="2800" dirty="0">
                <a:solidFill>
                  <a:srgbClr val="C00000"/>
                </a:solidFill>
                <a:latin typeface="黑体" panose="02010609060101010101" pitchFamily="49" charset="-122"/>
                <a:ea typeface="黑体" panose="02010609060101010101" pitchFamily="49" charset="-122"/>
              </a:rPr>
              <a:t>3 </a:t>
            </a:r>
            <a:r>
              <a:rPr lang="zh-CN" altLang="en-US" sz="2800" dirty="0">
                <a:solidFill>
                  <a:srgbClr val="C00000"/>
                </a:solidFill>
                <a:latin typeface="黑体" panose="02010609060101010101" pitchFamily="49" charset="-122"/>
                <a:ea typeface="黑体" panose="02010609060101010101" pitchFamily="49" charset="-122"/>
              </a:rPr>
              <a:t>热辐射的实验规律</a:t>
            </a:r>
            <a:r>
              <a:rPr lang="en-US" altLang="zh-CN" sz="2800" dirty="0">
                <a:solidFill>
                  <a:srgbClr val="C00000"/>
                </a:solidFill>
                <a:latin typeface="黑体" panose="02010609060101010101" pitchFamily="49" charset="-122"/>
                <a:ea typeface="黑体" panose="02010609060101010101" pitchFamily="49" charset="-122"/>
              </a:rPr>
              <a:t>:</a:t>
            </a:r>
            <a:endParaRPr lang="en-US" altLang="zh-CN" sz="2800" dirty="0">
              <a:solidFill>
                <a:srgbClr val="C00000"/>
              </a:solidFill>
              <a:latin typeface="黑体" panose="02010609060101010101" pitchFamily="49" charset="-122"/>
              <a:ea typeface="黑体" panose="02010609060101010101" pitchFamily="49" charset="-122"/>
            </a:endParaRPr>
          </a:p>
        </p:txBody>
      </p:sp>
      <p:sp>
        <p:nvSpPr>
          <p:cNvPr id="19" name="Rectangle 6"/>
          <p:cNvSpPr>
            <a:spLocks noChangeArrowheads="1"/>
          </p:cNvSpPr>
          <p:nvPr/>
        </p:nvSpPr>
        <p:spPr bwMode="auto">
          <a:xfrm>
            <a:off x="533400" y="3743980"/>
            <a:ext cx="7620000" cy="523220"/>
          </a:xfrm>
          <a:prstGeom prst="rect">
            <a:avLst/>
          </a:prstGeom>
          <a:noFill/>
          <a:ln w="9525">
            <a:noFill/>
            <a:miter lim="800000"/>
            <a:tailEnd type="none" w="sm" len="lg"/>
          </a:ln>
          <a:effectLst/>
        </p:spPr>
        <p:txBody>
          <a:bodyPr wrap="square">
            <a:spAutoFit/>
          </a:bodyPr>
          <a:lstStyle/>
          <a:p>
            <a:pPr>
              <a:spcBef>
                <a:spcPct val="50000"/>
              </a:spcBef>
              <a:buClr>
                <a:srgbClr val="FF0000"/>
              </a:buClr>
              <a:buFont typeface="Wingdings" panose="05000000000000000000" pitchFamily="2" charset="2"/>
              <a:buNone/>
            </a:pP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1</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辐射能量按频率的分布随温度而不同</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20" name="Text Box 7"/>
          <p:cNvSpPr txBox="1">
            <a:spLocks noChangeArrowheads="1"/>
          </p:cNvSpPr>
          <p:nvPr/>
        </p:nvSpPr>
        <p:spPr bwMode="auto">
          <a:xfrm>
            <a:off x="381000" y="4429780"/>
            <a:ext cx="8305800" cy="1373188"/>
          </a:xfrm>
          <a:prstGeom prst="rect">
            <a:avLst/>
          </a:prstGeom>
          <a:noFill/>
          <a:ln w="9525">
            <a:noFill/>
            <a:miter lim="800000"/>
            <a:tailEnd type="none" w="sm" len="lg"/>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不同物体在某一频率范围发射和吸收辐射的能力不同</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同一物体在某一频率范围发射越强</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吸收也越强 </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21" name="Text Box 8"/>
          <p:cNvSpPr txBox="1">
            <a:spLocks noChangeArrowheads="1"/>
          </p:cNvSpPr>
          <p:nvPr/>
        </p:nvSpPr>
        <p:spPr bwMode="auto">
          <a:xfrm>
            <a:off x="533400" y="5877580"/>
            <a:ext cx="7620000" cy="523220"/>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3</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辐射能力越强的物体，其吸收能力也越强</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
        <p:nvSpPr>
          <p:cNvPr id="9" name="矩形 8"/>
          <p:cNvSpPr/>
          <p:nvPr/>
        </p:nvSpPr>
        <p:spPr>
          <a:xfrm>
            <a:off x="643275" y="210849"/>
            <a:ext cx="2031325" cy="584775"/>
          </a:xfrm>
          <a:prstGeom prst="rect">
            <a:avLst/>
          </a:prstGeom>
        </p:spPr>
        <p:txBody>
          <a:bodyPr wrap="none">
            <a:spAutoFit/>
          </a:bodyPr>
          <a:lstStyle/>
          <a:p>
            <a:pPr lvl="0" fontAlgn="base">
              <a:spcBef>
                <a:spcPct val="50000"/>
              </a:spcBef>
              <a:spcAft>
                <a:spcPct val="0"/>
              </a:spcAft>
            </a:pPr>
            <a:r>
              <a:rPr lang="zh-CN" altLang="en-US" sz="3200" b="1" dirty="0">
                <a:solidFill>
                  <a:srgbClr val="00B050"/>
                </a:solidFill>
                <a:latin typeface="黑体" panose="02010609060101010101" pitchFamily="49" charset="-122"/>
                <a:ea typeface="黑体" panose="02010609060101010101" pitchFamily="49" charset="-122"/>
              </a:rPr>
              <a:t>一 热辐射</a:t>
            </a:r>
            <a:endParaRPr lang="zh-CN" altLang="en-US" sz="3200" b="1"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blinds(horizontal)">
                                      <p:cBhvr>
                                        <p:cTn id="7" dur="500"/>
                                        <p:tgtEl>
                                          <p:spTgt spid="409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0976"/>
                                        </p:tgtEl>
                                        <p:attrNameLst>
                                          <p:attrName>style.visibility</p:attrName>
                                        </p:attrNameLst>
                                      </p:cBhvr>
                                      <p:to>
                                        <p:strVal val="visible"/>
                                      </p:to>
                                    </p:set>
                                    <p:animEffect transition="in" filter="blinds(vertical)">
                                      <p:cBhvr>
                                        <p:cTn id="12" dur="500"/>
                                        <p:tgtEl>
                                          <p:spTgt spid="409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0977"/>
                                        </p:tgtEl>
                                        <p:attrNameLst>
                                          <p:attrName>style.visibility</p:attrName>
                                        </p:attrNameLst>
                                      </p:cBhvr>
                                      <p:to>
                                        <p:strVal val="visible"/>
                                      </p:to>
                                    </p:set>
                                    <p:animEffect transition="in" filter="blinds(vertical)">
                                      <p:cBhvr>
                                        <p:cTn id="17" dur="500"/>
                                        <p:tgtEl>
                                          <p:spTgt spid="409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autoUpdateAnimBg="0"/>
      <p:bldP spid="18" grpId="0"/>
      <p:bldP spid="19" grpId="0"/>
      <p:bldP spid="20" grpId="0" autoUpdateAnimBg="0"/>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52400" y="609600"/>
            <a:ext cx="65532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宋体" panose="02010600030101010101" pitchFamily="2" charset="-122"/>
              </a:rPr>
              <a:t>二  光电效应 爱因斯坦方程</a:t>
            </a:r>
            <a:endParaRPr lang="zh-CN" altLang="en-US" sz="2800" b="1">
              <a:solidFill>
                <a:srgbClr val="CC0000"/>
              </a:solidFill>
              <a:latin typeface="宋体" panose="02010600030101010101" pitchFamily="2" charset="-122"/>
            </a:endParaRPr>
          </a:p>
        </p:txBody>
      </p:sp>
      <p:sp>
        <p:nvSpPr>
          <p:cNvPr id="134148" name="Text Box 4"/>
          <p:cNvSpPr txBox="1">
            <a:spLocks noChangeArrowheads="1"/>
          </p:cNvSpPr>
          <p:nvPr/>
        </p:nvSpPr>
        <p:spPr bwMode="auto">
          <a:xfrm>
            <a:off x="304800" y="1233488"/>
            <a:ext cx="7543800" cy="519112"/>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1</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光量子假设（</a:t>
            </a:r>
            <a:r>
              <a:rPr lang="zh-CN" altLang="en-US" sz="2800" b="1">
                <a:solidFill>
                  <a:srgbClr val="CC0000"/>
                </a:solidFill>
                <a:latin typeface="宋体" panose="02010600030101010101" pitchFamily="2" charset="-122"/>
              </a:rPr>
              <a:t>光的波粒二象性</a:t>
            </a:r>
            <a:r>
              <a:rPr lang="zh-CN" altLang="en-US" sz="2800" b="1">
                <a:latin typeface="宋体" panose="02010600030101010101" pitchFamily="2" charset="-122"/>
              </a:rPr>
              <a:t>）</a:t>
            </a:r>
            <a:endParaRPr lang="zh-CN" altLang="en-US" sz="2800" b="1">
              <a:latin typeface="宋体" panose="02010600030101010101" pitchFamily="2" charset="-122"/>
            </a:endParaRPr>
          </a:p>
        </p:txBody>
      </p:sp>
      <p:grpSp>
        <p:nvGrpSpPr>
          <p:cNvPr id="2" name="Group 5"/>
          <p:cNvGrpSpPr/>
          <p:nvPr/>
        </p:nvGrpSpPr>
        <p:grpSpPr bwMode="auto">
          <a:xfrm>
            <a:off x="1143000" y="1905000"/>
            <a:ext cx="4724400" cy="1246188"/>
            <a:chOff x="720" y="1200"/>
            <a:chExt cx="2976" cy="785"/>
          </a:xfrm>
        </p:grpSpPr>
        <p:graphicFrame>
          <p:nvGraphicFramePr>
            <p:cNvPr id="134150" name="Object 6"/>
            <p:cNvGraphicFramePr>
              <a:graphicFrameLocks noChangeAspect="1"/>
            </p:cNvGraphicFramePr>
            <p:nvPr/>
          </p:nvGraphicFramePr>
          <p:xfrm>
            <a:off x="2736" y="1200"/>
            <a:ext cx="960" cy="336"/>
          </p:xfrm>
          <a:graphic>
            <a:graphicData uri="http://schemas.openxmlformats.org/presentationml/2006/ole">
              <mc:AlternateContent xmlns:mc="http://schemas.openxmlformats.org/markup-compatibility/2006">
                <mc:Choice xmlns:v="urn:schemas-microsoft-com:vml" Requires="v">
                  <p:oleObj spid="_x0000_s66561" name="公式" r:id="rId1" imgW="17373600" imgH="6096000" progId="">
                    <p:embed/>
                  </p:oleObj>
                </mc:Choice>
                <mc:Fallback>
                  <p:oleObj name="公式" r:id="rId1" imgW="17373600" imgH="6096000" progId="">
                    <p:embed/>
                    <p:pic>
                      <p:nvPicPr>
                        <p:cNvPr id="0" name="图片 66560"/>
                        <p:cNvPicPr>
                          <a:picLocks noChangeAspect="1"/>
                        </p:cNvPicPr>
                        <p:nvPr/>
                      </p:nvPicPr>
                      <p:blipFill>
                        <a:blip r:embed="rId2"/>
                        <a:stretch>
                          <a:fillRect/>
                        </a:stretch>
                      </p:blipFill>
                      <p:spPr>
                        <a:xfrm>
                          <a:off x="2736" y="1200"/>
                          <a:ext cx="960" cy="336"/>
                        </a:xfrm>
                        <a:prstGeom prst="rect">
                          <a:avLst/>
                        </a:prstGeom>
                        <a:noFill/>
                        <a:ln w="9525">
                          <a:noFill/>
                        </a:ln>
                      </p:spPr>
                    </p:pic>
                  </p:oleObj>
                </mc:Fallback>
              </mc:AlternateContent>
            </a:graphicData>
          </a:graphic>
        </p:graphicFrame>
        <p:sp>
          <p:nvSpPr>
            <p:cNvPr id="134151" name="Text Box 7"/>
            <p:cNvSpPr txBox="1">
              <a:spLocks noChangeArrowheads="1"/>
            </p:cNvSpPr>
            <p:nvPr/>
          </p:nvSpPr>
          <p:spPr bwMode="auto">
            <a:xfrm>
              <a:off x="720" y="1209"/>
              <a:ext cx="2112" cy="327"/>
            </a:xfrm>
            <a:prstGeom prst="rect">
              <a:avLst/>
            </a:prstGeom>
            <a:noFill/>
            <a:ln w="9525">
              <a:noFill/>
              <a:miter lim="800000"/>
              <a:tailEnd type="none" w="sm" len="lg"/>
            </a:ln>
            <a:effectLst/>
          </p:spPr>
          <p:txBody>
            <a:bodyPr>
              <a:spAutoFit/>
            </a:bodyPr>
            <a:lstStyle/>
            <a:p>
              <a:pPr>
                <a:spcBef>
                  <a:spcPct val="50000"/>
                </a:spcBef>
                <a:buClr>
                  <a:srgbClr val="0000FF"/>
                </a:buClr>
                <a:buFont typeface="Wingdings" panose="05000000000000000000" pitchFamily="2" charset="2"/>
                <a:buChar char="Ø"/>
              </a:pPr>
              <a:r>
                <a:rPr lang="en-US" altLang="zh-CN" sz="2800" b="1"/>
                <a:t>  </a:t>
              </a:r>
              <a:r>
                <a:rPr lang="zh-CN" altLang="en-US" sz="2800" b="1"/>
                <a:t>光子的能量为</a:t>
              </a:r>
              <a:endParaRPr lang="zh-CN" altLang="en-US" sz="2800" b="1"/>
            </a:p>
          </p:txBody>
        </p:sp>
        <p:graphicFrame>
          <p:nvGraphicFramePr>
            <p:cNvPr id="134152" name="Object 8"/>
            <p:cNvGraphicFramePr>
              <a:graphicFrameLocks noChangeAspect="1"/>
            </p:cNvGraphicFramePr>
            <p:nvPr/>
          </p:nvGraphicFramePr>
          <p:xfrm>
            <a:off x="2660" y="1584"/>
            <a:ext cx="1036" cy="401"/>
          </p:xfrm>
          <a:graphic>
            <a:graphicData uri="http://schemas.openxmlformats.org/presentationml/2006/ole">
              <mc:AlternateContent xmlns:mc="http://schemas.openxmlformats.org/markup-compatibility/2006">
                <mc:Choice xmlns:v="urn:schemas-microsoft-com:vml" Requires="v">
                  <p:oleObj spid="_x0000_s66562" name="Equation" r:id="rId3" imgW="12801600" imgH="5181600" progId="">
                    <p:embed/>
                  </p:oleObj>
                </mc:Choice>
                <mc:Fallback>
                  <p:oleObj name="Equation" r:id="rId3" imgW="12801600" imgH="5181600" progId="">
                    <p:embed/>
                    <p:pic>
                      <p:nvPicPr>
                        <p:cNvPr id="0" name="图片 66561"/>
                        <p:cNvPicPr>
                          <a:picLocks noChangeAspect="1"/>
                        </p:cNvPicPr>
                        <p:nvPr/>
                      </p:nvPicPr>
                      <p:blipFill>
                        <a:blip r:embed="rId4"/>
                        <a:stretch>
                          <a:fillRect/>
                        </a:stretch>
                      </p:blipFill>
                      <p:spPr>
                        <a:xfrm>
                          <a:off x="2660" y="1584"/>
                          <a:ext cx="1036" cy="401"/>
                        </a:xfrm>
                        <a:prstGeom prst="rect">
                          <a:avLst/>
                        </a:prstGeom>
                        <a:noFill/>
                        <a:ln w="9525">
                          <a:noFill/>
                        </a:ln>
                      </p:spPr>
                    </p:pic>
                  </p:oleObj>
                </mc:Fallback>
              </mc:AlternateContent>
            </a:graphicData>
          </a:graphic>
        </p:graphicFrame>
        <p:sp>
          <p:nvSpPr>
            <p:cNvPr id="134153" name="Text Box 9"/>
            <p:cNvSpPr txBox="1">
              <a:spLocks noChangeArrowheads="1"/>
            </p:cNvSpPr>
            <p:nvPr/>
          </p:nvSpPr>
          <p:spPr bwMode="auto">
            <a:xfrm>
              <a:off x="720" y="1632"/>
              <a:ext cx="2448" cy="327"/>
            </a:xfrm>
            <a:prstGeom prst="rect">
              <a:avLst/>
            </a:prstGeom>
            <a:noFill/>
            <a:ln w="2857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b="1"/>
                <a:t>   </a:t>
              </a:r>
              <a:r>
                <a:rPr lang="zh-CN" altLang="en-US" sz="2800" b="1"/>
                <a:t>光子的动量</a:t>
              </a:r>
              <a:endParaRPr lang="zh-CN" altLang="en-US" sz="2800" b="1">
                <a:latin typeface="宋体" panose="02010600030101010101" pitchFamily="2" charset="-122"/>
              </a:endParaRPr>
            </a:p>
          </p:txBody>
        </p:sp>
      </p:grpSp>
      <p:grpSp>
        <p:nvGrpSpPr>
          <p:cNvPr id="3" name="Group 10"/>
          <p:cNvGrpSpPr/>
          <p:nvPr/>
        </p:nvGrpSpPr>
        <p:grpSpPr bwMode="auto">
          <a:xfrm>
            <a:off x="304800" y="3048000"/>
            <a:ext cx="6858000" cy="1600200"/>
            <a:chOff x="192" y="1920"/>
            <a:chExt cx="4320" cy="1008"/>
          </a:xfrm>
        </p:grpSpPr>
        <p:grpSp>
          <p:nvGrpSpPr>
            <p:cNvPr id="4" name="Group 11"/>
            <p:cNvGrpSpPr/>
            <p:nvPr/>
          </p:nvGrpSpPr>
          <p:grpSpPr bwMode="auto">
            <a:xfrm>
              <a:off x="192" y="1920"/>
              <a:ext cx="4320" cy="695"/>
              <a:chOff x="672" y="1968"/>
              <a:chExt cx="4320" cy="695"/>
            </a:xfrm>
          </p:grpSpPr>
          <p:sp>
            <p:nvSpPr>
              <p:cNvPr id="134156" name="Text Box 12"/>
              <p:cNvSpPr txBox="1">
                <a:spLocks noChangeArrowheads="1"/>
              </p:cNvSpPr>
              <p:nvPr/>
            </p:nvSpPr>
            <p:spPr bwMode="auto">
              <a:xfrm>
                <a:off x="672" y="2160"/>
                <a:ext cx="2256" cy="327"/>
              </a:xfrm>
              <a:prstGeom prst="rect">
                <a:avLst/>
              </a:prstGeom>
              <a:noFill/>
              <a:ln w="9525">
                <a:noFill/>
                <a:miter lim="800000"/>
              </a:ln>
              <a:effectLst/>
            </p:spPr>
            <p:txBody>
              <a:bodyPr>
                <a:spAutoFit/>
              </a:bodyPr>
              <a:lstStyle/>
              <a:p>
                <a:pPr>
                  <a:spcBef>
                    <a:spcPct val="50000"/>
                  </a:spcBef>
                </a:pPr>
                <a:r>
                  <a:rPr lang="zh-CN" altLang="en-US" sz="2800" b="1">
                    <a:solidFill>
                      <a:srgbClr val="CC0000"/>
                    </a:solidFill>
                  </a:rPr>
                  <a:t>（</a:t>
                </a:r>
                <a:r>
                  <a:rPr lang="en-US" altLang="zh-CN" sz="2800" b="1">
                    <a:solidFill>
                      <a:srgbClr val="CC0000"/>
                    </a:solidFill>
                  </a:rPr>
                  <a:t>2</a:t>
                </a:r>
                <a:r>
                  <a:rPr lang="zh-CN" altLang="en-US" sz="2800" b="1">
                    <a:solidFill>
                      <a:srgbClr val="CC0000"/>
                    </a:solidFill>
                  </a:rPr>
                  <a:t>）</a:t>
                </a:r>
                <a:r>
                  <a:rPr lang="zh-CN" altLang="en-US" sz="2800" b="1"/>
                  <a:t>爱因斯坦方程</a:t>
                </a:r>
                <a:endParaRPr lang="zh-CN" altLang="en-US" sz="2800" b="1"/>
              </a:p>
            </p:txBody>
          </p:sp>
          <p:graphicFrame>
            <p:nvGraphicFramePr>
              <p:cNvPr id="134157" name="Object 13"/>
              <p:cNvGraphicFramePr>
                <a:graphicFrameLocks noChangeAspect="1"/>
              </p:cNvGraphicFramePr>
              <p:nvPr/>
            </p:nvGraphicFramePr>
            <p:xfrm>
              <a:off x="3072" y="1968"/>
              <a:ext cx="1920" cy="695"/>
            </p:xfrm>
            <a:graphic>
              <a:graphicData uri="http://schemas.openxmlformats.org/presentationml/2006/ole">
                <mc:AlternateContent xmlns:mc="http://schemas.openxmlformats.org/markup-compatibility/2006">
                  <mc:Choice xmlns:v="urn:schemas-microsoft-com:vml" Requires="v">
                    <p:oleObj spid="_x0000_s66563" name="公式" r:id="rId5" imgW="24688800" imgH="9448800" progId="">
                      <p:embed/>
                    </p:oleObj>
                  </mc:Choice>
                  <mc:Fallback>
                    <p:oleObj name="公式" r:id="rId5" imgW="24688800" imgH="9448800" progId="">
                      <p:embed/>
                      <p:pic>
                        <p:nvPicPr>
                          <p:cNvPr id="0" name="图片 66562"/>
                          <p:cNvPicPr>
                            <a:picLocks noChangeAspect="1"/>
                          </p:cNvPicPr>
                          <p:nvPr/>
                        </p:nvPicPr>
                        <p:blipFill>
                          <a:blip r:embed="rId6"/>
                          <a:stretch>
                            <a:fillRect/>
                          </a:stretch>
                        </p:blipFill>
                        <p:spPr>
                          <a:xfrm>
                            <a:off x="3072" y="1968"/>
                            <a:ext cx="1920" cy="695"/>
                          </a:xfrm>
                          <a:prstGeom prst="rect">
                            <a:avLst/>
                          </a:prstGeom>
                          <a:noFill/>
                          <a:ln w="28575">
                            <a:noFill/>
                          </a:ln>
                        </p:spPr>
                      </p:pic>
                    </p:oleObj>
                  </mc:Fallback>
                </mc:AlternateContent>
              </a:graphicData>
            </a:graphic>
          </p:graphicFrame>
        </p:grpSp>
        <p:grpSp>
          <p:nvGrpSpPr>
            <p:cNvPr id="5" name="Group 14"/>
            <p:cNvGrpSpPr/>
            <p:nvPr/>
          </p:nvGrpSpPr>
          <p:grpSpPr bwMode="auto">
            <a:xfrm>
              <a:off x="672" y="2514"/>
              <a:ext cx="3696" cy="414"/>
              <a:chOff x="672" y="2514"/>
              <a:chExt cx="3696" cy="414"/>
            </a:xfrm>
          </p:grpSpPr>
          <p:sp>
            <p:nvSpPr>
              <p:cNvPr id="134159" name="Rectangle 15"/>
              <p:cNvSpPr>
                <a:spLocks noChangeArrowheads="1"/>
              </p:cNvSpPr>
              <p:nvPr/>
            </p:nvSpPr>
            <p:spPr bwMode="auto">
              <a:xfrm>
                <a:off x="672" y="2544"/>
                <a:ext cx="3696"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en-US" altLang="zh-CN" sz="2800" b="1">
                    <a:latin typeface="宋体" panose="02010600030101010101" pitchFamily="2" charset="-122"/>
                  </a:rPr>
                  <a:t> </a:t>
                </a:r>
                <a:r>
                  <a:rPr lang="zh-CN" altLang="en-US" sz="2800" b="1">
                    <a:latin typeface="宋体" panose="02010600030101010101" pitchFamily="2" charset="-122"/>
                  </a:rPr>
                  <a:t>光电效应</a:t>
                </a:r>
                <a:r>
                  <a:rPr lang="zh-CN" altLang="en-US" sz="2800" b="1">
                    <a:solidFill>
                      <a:srgbClr val="CC0000"/>
                    </a:solidFill>
                    <a:latin typeface="宋体" panose="02010600030101010101" pitchFamily="2" charset="-122"/>
                  </a:rPr>
                  <a:t>红限频率</a:t>
                </a:r>
                <a:endParaRPr lang="zh-CN" altLang="en-US" sz="2800" b="1">
                  <a:solidFill>
                    <a:srgbClr val="CC0000"/>
                  </a:solidFill>
                  <a:latin typeface="宋体" panose="02010600030101010101" pitchFamily="2" charset="-122"/>
                </a:endParaRPr>
              </a:p>
            </p:txBody>
          </p:sp>
          <p:graphicFrame>
            <p:nvGraphicFramePr>
              <p:cNvPr id="134160" name="Object 16"/>
              <p:cNvGraphicFramePr>
                <a:graphicFrameLocks noChangeAspect="1"/>
              </p:cNvGraphicFramePr>
              <p:nvPr/>
            </p:nvGraphicFramePr>
            <p:xfrm>
              <a:off x="3216" y="2514"/>
              <a:ext cx="1104" cy="414"/>
            </p:xfrm>
            <a:graphic>
              <a:graphicData uri="http://schemas.openxmlformats.org/presentationml/2006/ole">
                <mc:AlternateContent xmlns:mc="http://schemas.openxmlformats.org/markup-compatibility/2006">
                  <mc:Choice xmlns:v="urn:schemas-microsoft-com:vml" Requires="v">
                    <p:oleObj spid="_x0000_s66564" name="Equation" r:id="rId7" imgW="14630400" imgH="5486400" progId="">
                      <p:embed/>
                    </p:oleObj>
                  </mc:Choice>
                  <mc:Fallback>
                    <p:oleObj name="Equation" r:id="rId7" imgW="14630400" imgH="5486400" progId="">
                      <p:embed/>
                      <p:pic>
                        <p:nvPicPr>
                          <p:cNvPr id="0" name="图片 66563"/>
                          <p:cNvPicPr>
                            <a:picLocks noChangeAspect="1"/>
                          </p:cNvPicPr>
                          <p:nvPr/>
                        </p:nvPicPr>
                        <p:blipFill>
                          <a:blip r:embed="rId8"/>
                          <a:stretch>
                            <a:fillRect/>
                          </a:stretch>
                        </p:blipFill>
                        <p:spPr>
                          <a:xfrm>
                            <a:off x="3216" y="2514"/>
                            <a:ext cx="1104" cy="414"/>
                          </a:xfrm>
                          <a:prstGeom prst="rect">
                            <a:avLst/>
                          </a:prstGeom>
                          <a:noFill/>
                          <a:ln w="9525">
                            <a:noFill/>
                          </a:ln>
                        </p:spPr>
                      </p:pic>
                    </p:oleObj>
                  </mc:Fallback>
                </mc:AlternateContent>
              </a:graphicData>
            </a:graphic>
          </p:graphicFrame>
        </p:grpSp>
      </p:grpSp>
      <p:grpSp>
        <p:nvGrpSpPr>
          <p:cNvPr id="6" name="Group 17"/>
          <p:cNvGrpSpPr/>
          <p:nvPr/>
        </p:nvGrpSpPr>
        <p:grpSpPr bwMode="auto">
          <a:xfrm>
            <a:off x="533400" y="4648200"/>
            <a:ext cx="8077200" cy="1808163"/>
            <a:chOff x="336" y="2928"/>
            <a:chExt cx="5088" cy="1139"/>
          </a:xfrm>
        </p:grpSpPr>
        <p:graphicFrame>
          <p:nvGraphicFramePr>
            <p:cNvPr id="134162" name="Object 18"/>
            <p:cNvGraphicFramePr>
              <a:graphicFrameLocks noChangeAspect="1"/>
            </p:cNvGraphicFramePr>
            <p:nvPr/>
          </p:nvGraphicFramePr>
          <p:xfrm>
            <a:off x="336" y="3264"/>
            <a:ext cx="2160" cy="727"/>
          </p:xfrm>
          <a:graphic>
            <a:graphicData uri="http://schemas.openxmlformats.org/presentationml/2006/ole">
              <mc:AlternateContent xmlns:mc="http://schemas.openxmlformats.org/markup-compatibility/2006">
                <mc:Choice xmlns:v="urn:schemas-microsoft-com:vml" Requires="v">
                  <p:oleObj spid="_x0000_s66565" name="Equation" r:id="rId9" imgW="30175200" imgH="10363200" progId="">
                    <p:embed/>
                  </p:oleObj>
                </mc:Choice>
                <mc:Fallback>
                  <p:oleObj name="Equation" r:id="rId9" imgW="30175200" imgH="10363200" progId="">
                    <p:embed/>
                    <p:pic>
                      <p:nvPicPr>
                        <p:cNvPr id="0" name="图片 66564"/>
                        <p:cNvPicPr>
                          <a:picLocks noChangeAspect="1"/>
                        </p:cNvPicPr>
                        <p:nvPr/>
                      </p:nvPicPr>
                      <p:blipFill>
                        <a:blip r:embed="rId10"/>
                        <a:stretch>
                          <a:fillRect/>
                        </a:stretch>
                      </p:blipFill>
                      <p:spPr>
                        <a:xfrm>
                          <a:off x="336" y="3264"/>
                          <a:ext cx="2160" cy="727"/>
                        </a:xfrm>
                        <a:prstGeom prst="rect">
                          <a:avLst/>
                        </a:prstGeom>
                        <a:noFill/>
                        <a:ln w="28575">
                          <a:noFill/>
                        </a:ln>
                      </p:spPr>
                    </p:pic>
                  </p:oleObj>
                </mc:Fallback>
              </mc:AlternateContent>
            </a:graphicData>
          </a:graphic>
        </p:graphicFrame>
        <p:sp>
          <p:nvSpPr>
            <p:cNvPr id="134163" name="Rectangle 19"/>
            <p:cNvSpPr>
              <a:spLocks noChangeArrowheads="1"/>
            </p:cNvSpPr>
            <p:nvPr/>
          </p:nvSpPr>
          <p:spPr bwMode="auto">
            <a:xfrm>
              <a:off x="1008" y="2928"/>
              <a:ext cx="4368" cy="327"/>
            </a:xfrm>
            <a:prstGeom prst="rect">
              <a:avLst/>
            </a:prstGeom>
            <a:noFill/>
            <a:ln w="9525">
              <a:noFill/>
              <a:miter lim="800000"/>
              <a:tailEnd type="none" w="sm" len="lg"/>
            </a:ln>
            <a:effectLst/>
          </p:spPr>
          <p:txBody>
            <a:bodyPr>
              <a:spAutoFit/>
            </a:bodyPr>
            <a:lstStyle/>
            <a:p>
              <a:pPr>
                <a:spcBef>
                  <a:spcPct val="50000"/>
                </a:spcBef>
              </a:pPr>
              <a:r>
                <a:rPr lang="zh-CN" altLang="en-US" sz="2800" b="1">
                  <a:solidFill>
                    <a:srgbClr val="CC0000"/>
                  </a:solidFill>
                </a:rPr>
                <a:t>三   康普顿效应：</a:t>
              </a:r>
              <a:r>
                <a:rPr lang="zh-CN" altLang="en-US" sz="2800" b="1"/>
                <a:t>光子和近自由电子碰撞</a:t>
              </a:r>
              <a:endParaRPr lang="zh-CN" altLang="en-US" sz="2800" b="1"/>
            </a:p>
          </p:txBody>
        </p:sp>
        <p:grpSp>
          <p:nvGrpSpPr>
            <p:cNvPr id="7" name="Group 20"/>
            <p:cNvGrpSpPr/>
            <p:nvPr/>
          </p:nvGrpSpPr>
          <p:grpSpPr bwMode="auto">
            <a:xfrm>
              <a:off x="2688" y="3312"/>
              <a:ext cx="2736" cy="755"/>
              <a:chOff x="2688" y="3312"/>
              <a:chExt cx="2736" cy="755"/>
            </a:xfrm>
          </p:grpSpPr>
          <p:sp>
            <p:nvSpPr>
              <p:cNvPr id="134165" name="Rectangle 21"/>
              <p:cNvSpPr>
                <a:spLocks noChangeArrowheads="1"/>
              </p:cNvSpPr>
              <p:nvPr/>
            </p:nvSpPr>
            <p:spPr bwMode="auto">
              <a:xfrm>
                <a:off x="2976" y="3312"/>
                <a:ext cx="1536" cy="327"/>
              </a:xfrm>
              <a:prstGeom prst="rect">
                <a:avLst/>
              </a:prstGeom>
              <a:noFill/>
              <a:ln w="9525">
                <a:noFill/>
                <a:miter lim="800000"/>
              </a:ln>
              <a:effectLst/>
            </p:spPr>
            <p:txBody>
              <a:bodyPr>
                <a:spAutoFit/>
              </a:bodyPr>
              <a:lstStyle/>
              <a:p>
                <a:r>
                  <a:rPr lang="zh-CN" altLang="en-US" sz="2800" b="1">
                    <a:solidFill>
                      <a:srgbClr val="CC0000"/>
                    </a:solidFill>
                  </a:rPr>
                  <a:t>康普顿波长</a:t>
                </a:r>
                <a:endParaRPr lang="zh-CN" altLang="en-US" sz="2800" b="1">
                  <a:solidFill>
                    <a:srgbClr val="CC0000"/>
                  </a:solidFill>
                </a:endParaRPr>
              </a:p>
            </p:txBody>
          </p:sp>
          <p:graphicFrame>
            <p:nvGraphicFramePr>
              <p:cNvPr id="134166" name="Object 22"/>
              <p:cNvGraphicFramePr>
                <a:graphicFrameLocks noChangeAspect="1"/>
              </p:cNvGraphicFramePr>
              <p:nvPr/>
            </p:nvGraphicFramePr>
            <p:xfrm>
              <a:off x="2688" y="3648"/>
              <a:ext cx="2736" cy="419"/>
            </p:xfrm>
            <a:graphic>
              <a:graphicData uri="http://schemas.openxmlformats.org/presentationml/2006/ole">
                <mc:AlternateContent xmlns:mc="http://schemas.openxmlformats.org/markup-compatibility/2006">
                  <mc:Choice xmlns:v="urn:schemas-microsoft-com:vml" Requires="v">
                    <p:oleObj spid="_x0000_s66566" name="Equation" r:id="rId11" imgW="41148000" imgH="6096000" progId="">
                      <p:embed/>
                    </p:oleObj>
                  </mc:Choice>
                  <mc:Fallback>
                    <p:oleObj name="Equation" r:id="rId11" imgW="41148000" imgH="6096000" progId="">
                      <p:embed/>
                      <p:pic>
                        <p:nvPicPr>
                          <p:cNvPr id="0" name="图片 66565"/>
                          <p:cNvPicPr>
                            <a:picLocks noChangeAspect="1"/>
                          </p:cNvPicPr>
                          <p:nvPr/>
                        </p:nvPicPr>
                        <p:blipFill>
                          <a:blip r:embed="rId12"/>
                          <a:stretch>
                            <a:fillRect/>
                          </a:stretch>
                        </p:blipFill>
                        <p:spPr>
                          <a:xfrm>
                            <a:off x="2688" y="3648"/>
                            <a:ext cx="2736" cy="419"/>
                          </a:xfrm>
                          <a:prstGeom prst="rect">
                            <a:avLst/>
                          </a:prstGeom>
                          <a:noFill/>
                          <a:ln w="28575">
                            <a:noFill/>
                          </a:ln>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4148"/>
                                        </p:tgtEl>
                                        <p:attrNameLst>
                                          <p:attrName>style.visibility</p:attrName>
                                        </p:attrNameLst>
                                      </p:cBhvr>
                                      <p:to>
                                        <p:strVal val="visible"/>
                                      </p:to>
                                    </p:set>
                                    <p:animEffect transition="in" filter="blinds(horizontal)">
                                      <p:cBhvr>
                                        <p:cTn id="12" dur="500"/>
                                        <p:tgtEl>
                                          <p:spTgt spid="1341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p:cNvSpPr txBox="1">
            <a:spLocks noChangeArrowheads="1"/>
          </p:cNvSpPr>
          <p:nvPr/>
        </p:nvSpPr>
        <p:spPr bwMode="auto">
          <a:xfrm>
            <a:off x="304800" y="609600"/>
            <a:ext cx="44196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四   氢原子的玻尔理论</a:t>
            </a:r>
            <a:endParaRPr lang="zh-CN" altLang="en-US" sz="2400" b="1">
              <a:latin typeface="Times New Roman" panose="02020603050405020304" pitchFamily="18" charset="0"/>
            </a:endParaRPr>
          </a:p>
        </p:txBody>
      </p:sp>
      <p:sp>
        <p:nvSpPr>
          <p:cNvPr id="135172" name="Text Box 4"/>
          <p:cNvSpPr txBox="1">
            <a:spLocks noChangeArrowheads="1"/>
          </p:cNvSpPr>
          <p:nvPr/>
        </p:nvSpPr>
        <p:spPr bwMode="auto">
          <a:xfrm>
            <a:off x="1447800" y="1828800"/>
            <a:ext cx="3505200" cy="519113"/>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b="1">
                <a:solidFill>
                  <a:srgbClr val="CC0000"/>
                </a:solidFill>
                <a:latin typeface="宋体" panose="02010600030101010101" pitchFamily="2" charset="-122"/>
              </a:rPr>
              <a:t>  </a:t>
            </a:r>
            <a:r>
              <a:rPr lang="zh-CN" altLang="en-US" sz="2800" b="1">
                <a:latin typeface="宋体" panose="02010600030101010101" pitchFamily="2" charset="-122"/>
              </a:rPr>
              <a:t>定态假设</a:t>
            </a:r>
            <a:endParaRPr lang="zh-CN" altLang="en-US" sz="2800" b="1">
              <a:latin typeface="宋体" panose="02010600030101010101" pitchFamily="2" charset="-122"/>
            </a:endParaRPr>
          </a:p>
        </p:txBody>
      </p:sp>
      <p:graphicFrame>
        <p:nvGraphicFramePr>
          <p:cNvPr id="135173" name="Object 5"/>
          <p:cNvGraphicFramePr>
            <a:graphicFrameLocks noChangeAspect="1"/>
          </p:cNvGraphicFramePr>
          <p:nvPr/>
        </p:nvGraphicFramePr>
        <p:xfrm>
          <a:off x="2209800" y="2895600"/>
          <a:ext cx="3152775" cy="1092200"/>
        </p:xfrm>
        <a:graphic>
          <a:graphicData uri="http://schemas.openxmlformats.org/presentationml/2006/ole">
            <mc:AlternateContent xmlns:mc="http://schemas.openxmlformats.org/markup-compatibility/2006">
              <mc:Choice xmlns:v="urn:schemas-microsoft-com:vml" Requires="v">
                <p:oleObj spid="_x0000_s67585" name="Equation" r:id="rId1" imgW="24079200" imgH="9448800" progId="">
                  <p:embed/>
                </p:oleObj>
              </mc:Choice>
              <mc:Fallback>
                <p:oleObj name="Equation" r:id="rId1" imgW="24079200" imgH="9448800" progId="">
                  <p:embed/>
                  <p:pic>
                    <p:nvPicPr>
                      <p:cNvPr id="0" name="图片 67584"/>
                      <p:cNvPicPr>
                        <a:picLocks noChangeAspect="1"/>
                      </p:cNvPicPr>
                      <p:nvPr/>
                    </p:nvPicPr>
                    <p:blipFill>
                      <a:blip r:embed="rId2"/>
                      <a:stretch>
                        <a:fillRect/>
                      </a:stretch>
                    </p:blipFill>
                    <p:spPr>
                      <a:xfrm>
                        <a:off x="2209800" y="2895600"/>
                        <a:ext cx="3152775" cy="1092200"/>
                      </a:xfrm>
                      <a:prstGeom prst="rect">
                        <a:avLst/>
                      </a:prstGeom>
                      <a:noFill/>
                      <a:ln w="9525">
                        <a:noFill/>
                      </a:ln>
                    </p:spPr>
                  </p:pic>
                </p:oleObj>
              </mc:Fallback>
            </mc:AlternateContent>
          </a:graphicData>
        </a:graphic>
      </p:graphicFrame>
      <p:sp>
        <p:nvSpPr>
          <p:cNvPr id="135174" name="Text Box 6"/>
          <p:cNvSpPr txBox="1">
            <a:spLocks noChangeArrowheads="1"/>
          </p:cNvSpPr>
          <p:nvPr/>
        </p:nvSpPr>
        <p:spPr bwMode="auto">
          <a:xfrm>
            <a:off x="1447800" y="2362200"/>
            <a:ext cx="6629400" cy="519113"/>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b="1">
                <a:latin typeface="宋体" panose="02010600030101010101" pitchFamily="2" charset="-122"/>
              </a:rPr>
              <a:t>  </a:t>
            </a:r>
            <a:r>
              <a:rPr lang="zh-CN" altLang="en-US" sz="2800" b="1">
                <a:latin typeface="宋体" panose="02010600030101010101" pitchFamily="2" charset="-122"/>
              </a:rPr>
              <a:t>电子轨道角动量量子化假设</a:t>
            </a:r>
            <a:endParaRPr lang="zh-CN" altLang="en-US" sz="2800" b="1">
              <a:latin typeface="宋体" panose="02010600030101010101" pitchFamily="2" charset="-122"/>
            </a:endParaRPr>
          </a:p>
        </p:txBody>
      </p:sp>
      <p:graphicFrame>
        <p:nvGraphicFramePr>
          <p:cNvPr id="135175" name="Object 7"/>
          <p:cNvGraphicFramePr>
            <a:graphicFrameLocks noChangeAspect="1"/>
          </p:cNvGraphicFramePr>
          <p:nvPr/>
        </p:nvGraphicFramePr>
        <p:xfrm>
          <a:off x="6019800" y="3146425"/>
          <a:ext cx="2514600" cy="536575"/>
        </p:xfrm>
        <a:graphic>
          <a:graphicData uri="http://schemas.openxmlformats.org/presentationml/2006/ole">
            <mc:AlternateContent xmlns:mc="http://schemas.openxmlformats.org/markup-compatibility/2006">
              <mc:Choice xmlns:v="urn:schemas-microsoft-com:vml" Requires="v">
                <p:oleObj spid="_x0000_s67586" name="公式" r:id="rId3" imgW="20116800" imgH="4876800" progId="">
                  <p:embed/>
                </p:oleObj>
              </mc:Choice>
              <mc:Fallback>
                <p:oleObj name="公式" r:id="rId3" imgW="20116800" imgH="4876800" progId="">
                  <p:embed/>
                  <p:pic>
                    <p:nvPicPr>
                      <p:cNvPr id="0" name="图片 67585"/>
                      <p:cNvPicPr>
                        <a:picLocks noChangeAspect="1"/>
                      </p:cNvPicPr>
                      <p:nvPr/>
                    </p:nvPicPr>
                    <p:blipFill>
                      <a:blip r:embed="rId4"/>
                      <a:stretch>
                        <a:fillRect/>
                      </a:stretch>
                    </p:blipFill>
                    <p:spPr>
                      <a:xfrm>
                        <a:off x="6019800" y="3146425"/>
                        <a:ext cx="2514600" cy="536575"/>
                      </a:xfrm>
                      <a:prstGeom prst="rect">
                        <a:avLst/>
                      </a:prstGeom>
                      <a:noFill/>
                      <a:ln w="9525">
                        <a:noFill/>
                      </a:ln>
                    </p:spPr>
                  </p:pic>
                </p:oleObj>
              </mc:Fallback>
            </mc:AlternateContent>
          </a:graphicData>
        </a:graphic>
      </p:graphicFrame>
      <p:grpSp>
        <p:nvGrpSpPr>
          <p:cNvPr id="2" name="Group 8"/>
          <p:cNvGrpSpPr/>
          <p:nvPr/>
        </p:nvGrpSpPr>
        <p:grpSpPr bwMode="auto">
          <a:xfrm>
            <a:off x="1447800" y="3886200"/>
            <a:ext cx="6781800" cy="736600"/>
            <a:chOff x="576" y="2256"/>
            <a:chExt cx="4272" cy="464"/>
          </a:xfrm>
        </p:grpSpPr>
        <p:graphicFrame>
          <p:nvGraphicFramePr>
            <p:cNvPr id="135177" name="Object 9"/>
            <p:cNvGraphicFramePr>
              <a:graphicFrameLocks noChangeAspect="1"/>
            </p:cNvGraphicFramePr>
            <p:nvPr/>
          </p:nvGraphicFramePr>
          <p:xfrm>
            <a:off x="3312" y="2256"/>
            <a:ext cx="1536" cy="464"/>
          </p:xfrm>
          <a:graphic>
            <a:graphicData uri="http://schemas.openxmlformats.org/presentationml/2006/ole">
              <mc:AlternateContent xmlns:mc="http://schemas.openxmlformats.org/markup-compatibility/2006">
                <mc:Choice xmlns:v="urn:schemas-microsoft-com:vml" Requires="v">
                  <p:oleObj spid="_x0000_s67587" name="Equation" r:id="rId5" imgW="20116800" imgH="5791200" progId="">
                    <p:embed/>
                  </p:oleObj>
                </mc:Choice>
                <mc:Fallback>
                  <p:oleObj name="Equation" r:id="rId5" imgW="20116800" imgH="5791200" progId="">
                    <p:embed/>
                    <p:pic>
                      <p:nvPicPr>
                        <p:cNvPr id="0" name="图片 67586"/>
                        <p:cNvPicPr>
                          <a:picLocks noChangeAspect="1"/>
                        </p:cNvPicPr>
                        <p:nvPr/>
                      </p:nvPicPr>
                      <p:blipFill>
                        <a:blip r:embed="rId6"/>
                        <a:stretch>
                          <a:fillRect/>
                        </a:stretch>
                      </p:blipFill>
                      <p:spPr>
                        <a:xfrm>
                          <a:off x="3312" y="2256"/>
                          <a:ext cx="1536" cy="464"/>
                        </a:xfrm>
                        <a:prstGeom prst="rect">
                          <a:avLst/>
                        </a:prstGeom>
                        <a:noFill/>
                        <a:ln w="19050">
                          <a:noFill/>
                        </a:ln>
                      </p:spPr>
                    </p:pic>
                  </p:oleObj>
                </mc:Fallback>
              </mc:AlternateContent>
            </a:graphicData>
          </a:graphic>
        </p:graphicFrame>
        <p:sp>
          <p:nvSpPr>
            <p:cNvPr id="135178" name="Text Box 10"/>
            <p:cNvSpPr txBox="1">
              <a:spLocks noChangeArrowheads="1"/>
            </p:cNvSpPr>
            <p:nvPr/>
          </p:nvSpPr>
          <p:spPr bwMode="auto">
            <a:xfrm>
              <a:off x="576" y="2256"/>
              <a:ext cx="3696" cy="327"/>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b="1">
                  <a:latin typeface="宋体" panose="02010600030101010101" pitchFamily="2" charset="-122"/>
                </a:rPr>
                <a:t>  </a:t>
              </a:r>
              <a:r>
                <a:rPr lang="zh-CN" altLang="en-US" sz="2800" b="1">
                  <a:latin typeface="宋体" panose="02010600030101010101" pitchFamily="2" charset="-122"/>
                </a:rPr>
                <a:t>跃迁的</a:t>
              </a:r>
              <a:r>
                <a:rPr lang="zh-CN" altLang="en-US" sz="2800" b="1"/>
                <a:t>频率条件</a:t>
              </a:r>
              <a:endParaRPr lang="zh-CN" altLang="en-US" sz="2800" b="1"/>
            </a:p>
          </p:txBody>
        </p:sp>
      </p:grpSp>
      <p:sp>
        <p:nvSpPr>
          <p:cNvPr id="135179" name="Rectangle 11"/>
          <p:cNvSpPr>
            <a:spLocks noChangeArrowheads="1"/>
          </p:cNvSpPr>
          <p:nvPr/>
        </p:nvSpPr>
        <p:spPr bwMode="auto">
          <a:xfrm>
            <a:off x="228600" y="1219200"/>
            <a:ext cx="4800600" cy="519113"/>
          </a:xfrm>
          <a:prstGeom prst="rect">
            <a:avLst/>
          </a:prstGeom>
          <a:noFill/>
          <a:ln w="9525">
            <a:noFill/>
            <a:miter lim="800000"/>
          </a:ln>
          <a:effectLst/>
        </p:spPr>
        <p:txBody>
          <a:bodyPr>
            <a:spAutoFit/>
          </a:bodyPr>
          <a:lstStyle/>
          <a:p>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1</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玻尔的氢原子假设</a:t>
            </a:r>
            <a:endParaRPr lang="zh-CN" altLang="en-US" sz="2800" b="1">
              <a:latin typeface="Times New Roman" panose="02020603050405020304" pitchFamily="18" charset="0"/>
            </a:endParaRPr>
          </a:p>
        </p:txBody>
      </p:sp>
      <p:grpSp>
        <p:nvGrpSpPr>
          <p:cNvPr id="3" name="Group 12"/>
          <p:cNvGrpSpPr/>
          <p:nvPr/>
        </p:nvGrpSpPr>
        <p:grpSpPr bwMode="auto">
          <a:xfrm>
            <a:off x="304800" y="4495800"/>
            <a:ext cx="7543800" cy="1968500"/>
            <a:chOff x="192" y="2832"/>
            <a:chExt cx="4752" cy="1240"/>
          </a:xfrm>
        </p:grpSpPr>
        <p:grpSp>
          <p:nvGrpSpPr>
            <p:cNvPr id="4" name="Group 13"/>
            <p:cNvGrpSpPr/>
            <p:nvPr/>
          </p:nvGrpSpPr>
          <p:grpSpPr bwMode="auto">
            <a:xfrm>
              <a:off x="192" y="2832"/>
              <a:ext cx="4752" cy="818"/>
              <a:chOff x="192" y="2880"/>
              <a:chExt cx="4752" cy="818"/>
            </a:xfrm>
          </p:grpSpPr>
          <p:graphicFrame>
            <p:nvGraphicFramePr>
              <p:cNvPr id="135182" name="Object 14"/>
              <p:cNvGraphicFramePr>
                <a:graphicFrameLocks noChangeAspect="1"/>
              </p:cNvGraphicFramePr>
              <p:nvPr/>
            </p:nvGraphicFramePr>
            <p:xfrm>
              <a:off x="2208" y="2880"/>
              <a:ext cx="2736" cy="818"/>
            </p:xfrm>
            <a:graphic>
              <a:graphicData uri="http://schemas.openxmlformats.org/presentationml/2006/ole">
                <mc:AlternateContent xmlns:mc="http://schemas.openxmlformats.org/markup-compatibility/2006">
                  <mc:Choice xmlns:v="urn:schemas-microsoft-com:vml" Requires="v">
                    <p:oleObj spid="_x0000_s67588" name="Equation" r:id="rId7" imgW="33832800" imgH="10972800" progId="">
                      <p:embed/>
                    </p:oleObj>
                  </mc:Choice>
                  <mc:Fallback>
                    <p:oleObj name="Equation" r:id="rId7" imgW="33832800" imgH="10972800" progId="">
                      <p:embed/>
                      <p:pic>
                        <p:nvPicPr>
                          <p:cNvPr id="0" name="图片 67587"/>
                          <p:cNvPicPr>
                            <a:picLocks noChangeAspect="1"/>
                          </p:cNvPicPr>
                          <p:nvPr/>
                        </p:nvPicPr>
                        <p:blipFill>
                          <a:blip r:embed="rId8"/>
                          <a:stretch>
                            <a:fillRect/>
                          </a:stretch>
                        </p:blipFill>
                        <p:spPr>
                          <a:xfrm>
                            <a:off x="2208" y="2880"/>
                            <a:ext cx="2736" cy="818"/>
                          </a:xfrm>
                          <a:prstGeom prst="rect">
                            <a:avLst/>
                          </a:prstGeom>
                          <a:noFill/>
                          <a:ln w="12700">
                            <a:noFill/>
                          </a:ln>
                        </p:spPr>
                      </p:pic>
                    </p:oleObj>
                  </mc:Fallback>
                </mc:AlternateContent>
              </a:graphicData>
            </a:graphic>
          </p:graphicFrame>
          <p:sp>
            <p:nvSpPr>
              <p:cNvPr id="135183" name="Rectangle 15"/>
              <p:cNvSpPr>
                <a:spLocks noChangeArrowheads="1"/>
              </p:cNvSpPr>
              <p:nvPr/>
            </p:nvSpPr>
            <p:spPr bwMode="auto">
              <a:xfrm>
                <a:off x="192" y="3120"/>
                <a:ext cx="2784" cy="327"/>
              </a:xfrm>
              <a:prstGeom prst="rect">
                <a:avLst/>
              </a:prstGeom>
              <a:noFill/>
              <a:ln w="9525">
                <a:noFill/>
                <a:miter lim="800000"/>
              </a:ln>
              <a:effectLst/>
            </p:spPr>
            <p:txBody>
              <a:bodyPr>
                <a:spAutoFit/>
              </a:bodyPr>
              <a:lstStyle/>
              <a:p>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2</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氢原子能量</a:t>
                </a:r>
                <a:endParaRPr lang="zh-CN" altLang="en-US" sz="2800" b="1">
                  <a:latin typeface="Times New Roman" panose="02020603050405020304" pitchFamily="18" charset="0"/>
                </a:endParaRPr>
              </a:p>
            </p:txBody>
          </p:sp>
        </p:grpSp>
        <p:grpSp>
          <p:nvGrpSpPr>
            <p:cNvPr id="5" name="Group 16"/>
            <p:cNvGrpSpPr/>
            <p:nvPr/>
          </p:nvGrpSpPr>
          <p:grpSpPr bwMode="auto">
            <a:xfrm>
              <a:off x="774" y="3696"/>
              <a:ext cx="3786" cy="376"/>
              <a:chOff x="720" y="3696"/>
              <a:chExt cx="3786" cy="376"/>
            </a:xfrm>
          </p:grpSpPr>
          <p:sp>
            <p:nvSpPr>
              <p:cNvPr id="135185" name="Text Box 17"/>
              <p:cNvSpPr txBox="1">
                <a:spLocks noChangeArrowheads="1"/>
              </p:cNvSpPr>
              <p:nvPr/>
            </p:nvSpPr>
            <p:spPr bwMode="auto">
              <a:xfrm>
                <a:off x="720" y="3696"/>
                <a:ext cx="1632" cy="327"/>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基态</a:t>
                </a:r>
                <a:r>
                  <a:rPr lang="zh-CN" altLang="en-US" sz="2800" b="1">
                    <a:latin typeface="Times New Roman" panose="02020603050405020304" pitchFamily="18" charset="0"/>
                  </a:rPr>
                  <a:t>能量</a:t>
                </a:r>
                <a:endParaRPr lang="zh-CN" altLang="en-US" sz="2800" b="1">
                  <a:latin typeface="Times New Roman" panose="02020603050405020304" pitchFamily="18" charset="0"/>
                </a:endParaRPr>
              </a:p>
            </p:txBody>
          </p:sp>
          <p:graphicFrame>
            <p:nvGraphicFramePr>
              <p:cNvPr id="135186" name="Object 18"/>
              <p:cNvGraphicFramePr>
                <a:graphicFrameLocks noChangeAspect="1"/>
              </p:cNvGraphicFramePr>
              <p:nvPr/>
            </p:nvGraphicFramePr>
            <p:xfrm>
              <a:off x="2880" y="3696"/>
              <a:ext cx="1626" cy="376"/>
            </p:xfrm>
            <a:graphic>
              <a:graphicData uri="http://schemas.openxmlformats.org/presentationml/2006/ole">
                <mc:AlternateContent xmlns:mc="http://schemas.openxmlformats.org/markup-compatibility/2006">
                  <mc:Choice xmlns:v="urn:schemas-microsoft-com:vml" Requires="v">
                    <p:oleObj spid="_x0000_s67589" name="Equation" r:id="rId9" imgW="21031200" imgH="5181600" progId="">
                      <p:embed/>
                    </p:oleObj>
                  </mc:Choice>
                  <mc:Fallback>
                    <p:oleObj name="Equation" r:id="rId9" imgW="21031200" imgH="5181600" progId="">
                      <p:embed/>
                      <p:pic>
                        <p:nvPicPr>
                          <p:cNvPr id="0" name="图片 67588"/>
                          <p:cNvPicPr>
                            <a:picLocks noChangeAspect="1"/>
                          </p:cNvPicPr>
                          <p:nvPr/>
                        </p:nvPicPr>
                        <p:blipFill>
                          <a:blip r:embed="rId10"/>
                          <a:stretch>
                            <a:fillRect/>
                          </a:stretch>
                        </p:blipFill>
                        <p:spPr>
                          <a:xfrm>
                            <a:off x="2880" y="3696"/>
                            <a:ext cx="1626" cy="376"/>
                          </a:xfrm>
                          <a:prstGeom prst="rect">
                            <a:avLst/>
                          </a:prstGeom>
                          <a:noFill/>
                          <a:ln w="9525">
                            <a:noFill/>
                          </a:ln>
                        </p:spPr>
                      </p:pic>
                    </p:oleObj>
                  </mc:Fallback>
                </mc:AlternateContent>
              </a:graphicData>
            </a:graphic>
          </p:graphicFrame>
          <p:graphicFrame>
            <p:nvGraphicFramePr>
              <p:cNvPr id="135187" name="Object 19"/>
              <p:cNvGraphicFramePr>
                <a:graphicFrameLocks noChangeAspect="1"/>
              </p:cNvGraphicFramePr>
              <p:nvPr/>
            </p:nvGraphicFramePr>
            <p:xfrm>
              <a:off x="1968" y="3696"/>
              <a:ext cx="729" cy="343"/>
            </p:xfrm>
            <a:graphic>
              <a:graphicData uri="http://schemas.openxmlformats.org/presentationml/2006/ole">
                <mc:AlternateContent xmlns:mc="http://schemas.openxmlformats.org/markup-compatibility/2006">
                  <mc:Choice xmlns:v="urn:schemas-microsoft-com:vml" Requires="v">
                    <p:oleObj spid="_x0000_s67590" name="Equation" r:id="rId11" imgW="10363200" imgH="4876800" progId="">
                      <p:embed/>
                    </p:oleObj>
                  </mc:Choice>
                  <mc:Fallback>
                    <p:oleObj name="Equation" r:id="rId11" imgW="10363200" imgH="4876800" progId="">
                      <p:embed/>
                      <p:pic>
                        <p:nvPicPr>
                          <p:cNvPr id="0" name="图片 67589"/>
                          <p:cNvPicPr>
                            <a:picLocks noChangeAspect="1"/>
                          </p:cNvPicPr>
                          <p:nvPr/>
                        </p:nvPicPr>
                        <p:blipFill>
                          <a:blip r:embed="rId12"/>
                          <a:stretch>
                            <a:fillRect/>
                          </a:stretch>
                        </p:blipFill>
                        <p:spPr>
                          <a:xfrm>
                            <a:off x="1968" y="3696"/>
                            <a:ext cx="729" cy="343"/>
                          </a:xfrm>
                          <a:prstGeom prst="rect">
                            <a:avLst/>
                          </a:prstGeom>
                          <a:noFill/>
                          <a:ln w="9525">
                            <a:noFill/>
                          </a:ln>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5172"/>
                                        </p:tgtEl>
                                        <p:attrNameLst>
                                          <p:attrName>style.visibility</p:attrName>
                                        </p:attrNameLst>
                                      </p:cBhvr>
                                      <p:to>
                                        <p:strVal val="visible"/>
                                      </p:to>
                                    </p:set>
                                    <p:animEffect transition="in" filter="blinds(horizontal)">
                                      <p:cBhvr>
                                        <p:cTn id="12" dur="500"/>
                                        <p:tgtEl>
                                          <p:spTgt spid="135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3505200"/>
            <a:ext cx="8458200" cy="1293813"/>
            <a:chOff x="192" y="2064"/>
            <a:chExt cx="5328" cy="815"/>
          </a:xfrm>
        </p:grpSpPr>
        <p:sp>
          <p:nvSpPr>
            <p:cNvPr id="136195" name="Rectangle 3"/>
            <p:cNvSpPr>
              <a:spLocks noChangeArrowheads="1"/>
            </p:cNvSpPr>
            <p:nvPr/>
          </p:nvSpPr>
          <p:spPr bwMode="auto">
            <a:xfrm>
              <a:off x="192" y="2256"/>
              <a:ext cx="2112"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en-US" altLang="zh-CN" sz="2800" b="1">
                  <a:latin typeface="宋体" panose="02010600030101010101" pitchFamily="2" charset="-122"/>
                </a:rPr>
                <a:t>  </a:t>
              </a:r>
              <a:r>
                <a:rPr lang="zh-CN" altLang="en-US" sz="2800" b="1">
                  <a:latin typeface="宋体" panose="02010600030101010101" pitchFamily="2" charset="-122"/>
                </a:rPr>
                <a:t>里德伯常量</a:t>
              </a:r>
              <a:r>
                <a:rPr lang="zh-CN" altLang="en-US" sz="2800" b="1">
                  <a:solidFill>
                    <a:srgbClr val="CC0000"/>
                  </a:solidFill>
                  <a:latin typeface="宋体" panose="02010600030101010101" pitchFamily="2" charset="-122"/>
                </a:rPr>
                <a:t> </a:t>
              </a:r>
              <a:endParaRPr lang="zh-CN" altLang="en-US" sz="2800" b="1">
                <a:latin typeface="宋体" panose="02010600030101010101" pitchFamily="2" charset="-122"/>
              </a:endParaRPr>
            </a:p>
          </p:txBody>
        </p:sp>
        <p:graphicFrame>
          <p:nvGraphicFramePr>
            <p:cNvPr id="136196" name="Object 4"/>
            <p:cNvGraphicFramePr>
              <a:graphicFrameLocks noChangeAspect="1"/>
            </p:cNvGraphicFramePr>
            <p:nvPr/>
          </p:nvGraphicFramePr>
          <p:xfrm>
            <a:off x="1968" y="2064"/>
            <a:ext cx="3552" cy="815"/>
          </p:xfrm>
          <a:graphic>
            <a:graphicData uri="http://schemas.openxmlformats.org/presentationml/2006/ole">
              <mc:AlternateContent xmlns:mc="http://schemas.openxmlformats.org/markup-compatibility/2006">
                <mc:Choice xmlns:v="urn:schemas-microsoft-com:vml" Requires="v">
                  <p:oleObj spid="_x0000_s68609" name="Equation" r:id="rId1" imgW="49682400" imgH="11582400" progId="">
                    <p:embed/>
                  </p:oleObj>
                </mc:Choice>
                <mc:Fallback>
                  <p:oleObj name="Equation" r:id="rId1" imgW="49682400" imgH="11582400" progId="">
                    <p:embed/>
                    <p:pic>
                      <p:nvPicPr>
                        <p:cNvPr id="0" name="图片 68608"/>
                        <p:cNvPicPr>
                          <a:picLocks noChangeAspect="1"/>
                        </p:cNvPicPr>
                        <p:nvPr/>
                      </p:nvPicPr>
                      <p:blipFill>
                        <a:blip r:embed="rId2"/>
                        <a:stretch>
                          <a:fillRect/>
                        </a:stretch>
                      </p:blipFill>
                      <p:spPr>
                        <a:xfrm>
                          <a:off x="1968" y="2064"/>
                          <a:ext cx="3552" cy="815"/>
                        </a:xfrm>
                        <a:prstGeom prst="rect">
                          <a:avLst/>
                        </a:prstGeom>
                        <a:noFill/>
                        <a:ln w="9525">
                          <a:noFill/>
                        </a:ln>
                      </p:spPr>
                    </p:pic>
                  </p:oleObj>
                </mc:Fallback>
              </mc:AlternateContent>
            </a:graphicData>
          </a:graphic>
        </p:graphicFrame>
      </p:grpSp>
      <p:grpSp>
        <p:nvGrpSpPr>
          <p:cNvPr id="3" name="Group 5"/>
          <p:cNvGrpSpPr/>
          <p:nvPr/>
        </p:nvGrpSpPr>
        <p:grpSpPr bwMode="auto">
          <a:xfrm>
            <a:off x="76200" y="609600"/>
            <a:ext cx="7467600" cy="2957513"/>
            <a:chOff x="48" y="384"/>
            <a:chExt cx="4704" cy="1863"/>
          </a:xfrm>
        </p:grpSpPr>
        <p:graphicFrame>
          <p:nvGraphicFramePr>
            <p:cNvPr id="136198" name="Object 6"/>
            <p:cNvGraphicFramePr>
              <a:graphicFrameLocks noChangeAspect="1"/>
            </p:cNvGraphicFramePr>
            <p:nvPr/>
          </p:nvGraphicFramePr>
          <p:xfrm>
            <a:off x="1248" y="1488"/>
            <a:ext cx="3276" cy="759"/>
          </p:xfrm>
          <a:graphic>
            <a:graphicData uri="http://schemas.openxmlformats.org/presentationml/2006/ole">
              <mc:AlternateContent xmlns:mc="http://schemas.openxmlformats.org/markup-compatibility/2006">
                <mc:Choice xmlns:v="urn:schemas-microsoft-com:vml" Requires="v">
                  <p:oleObj spid="_x0000_s68610" name="Equation" r:id="rId3" imgW="46024800" imgH="10972800" progId="">
                    <p:embed/>
                  </p:oleObj>
                </mc:Choice>
                <mc:Fallback>
                  <p:oleObj name="Equation" r:id="rId3" imgW="46024800" imgH="10972800" progId="">
                    <p:embed/>
                    <p:pic>
                      <p:nvPicPr>
                        <p:cNvPr id="0" name="图片 68609"/>
                        <p:cNvPicPr>
                          <a:picLocks noChangeAspect="1"/>
                        </p:cNvPicPr>
                        <p:nvPr/>
                      </p:nvPicPr>
                      <p:blipFill>
                        <a:blip r:embed="rId4"/>
                        <a:stretch>
                          <a:fillRect/>
                        </a:stretch>
                      </p:blipFill>
                      <p:spPr>
                        <a:xfrm>
                          <a:off x="1248" y="1488"/>
                          <a:ext cx="3276" cy="759"/>
                        </a:xfrm>
                        <a:prstGeom prst="rect">
                          <a:avLst/>
                        </a:prstGeom>
                        <a:noFill/>
                        <a:ln w="9525">
                          <a:noFill/>
                        </a:ln>
                      </p:spPr>
                    </p:pic>
                  </p:oleObj>
                </mc:Fallback>
              </mc:AlternateContent>
            </a:graphicData>
          </a:graphic>
        </p:graphicFrame>
        <p:graphicFrame>
          <p:nvGraphicFramePr>
            <p:cNvPr id="136199" name="Object 7"/>
            <p:cNvGraphicFramePr>
              <a:graphicFrameLocks noChangeAspect="1"/>
            </p:cNvGraphicFramePr>
            <p:nvPr/>
          </p:nvGraphicFramePr>
          <p:xfrm>
            <a:off x="1152" y="720"/>
            <a:ext cx="3600" cy="781"/>
          </p:xfrm>
          <a:graphic>
            <a:graphicData uri="http://schemas.openxmlformats.org/presentationml/2006/ole">
              <mc:AlternateContent xmlns:mc="http://schemas.openxmlformats.org/markup-compatibility/2006">
                <mc:Choice xmlns:v="urn:schemas-microsoft-com:vml" Requires="v">
                  <p:oleObj spid="_x0000_s68611" name="Equation" r:id="rId5" imgW="44805600" imgH="10972800" progId="">
                    <p:embed/>
                  </p:oleObj>
                </mc:Choice>
                <mc:Fallback>
                  <p:oleObj name="Equation" r:id="rId5" imgW="44805600" imgH="10972800" progId="">
                    <p:embed/>
                    <p:pic>
                      <p:nvPicPr>
                        <p:cNvPr id="0" name="图片 68610"/>
                        <p:cNvPicPr>
                          <a:picLocks noChangeAspect="1"/>
                        </p:cNvPicPr>
                        <p:nvPr/>
                      </p:nvPicPr>
                      <p:blipFill>
                        <a:blip r:embed="rId6"/>
                        <a:stretch>
                          <a:fillRect/>
                        </a:stretch>
                      </p:blipFill>
                      <p:spPr>
                        <a:xfrm>
                          <a:off x="1152" y="720"/>
                          <a:ext cx="3600" cy="781"/>
                        </a:xfrm>
                        <a:prstGeom prst="rect">
                          <a:avLst/>
                        </a:prstGeom>
                        <a:noFill/>
                        <a:ln w="9525">
                          <a:noFill/>
                        </a:ln>
                      </p:spPr>
                    </p:pic>
                  </p:oleObj>
                </mc:Fallback>
              </mc:AlternateContent>
            </a:graphicData>
          </a:graphic>
        </p:graphicFrame>
        <p:sp>
          <p:nvSpPr>
            <p:cNvPr id="136200" name="Text Box 8"/>
            <p:cNvSpPr txBox="1">
              <a:spLocks noChangeArrowheads="1"/>
            </p:cNvSpPr>
            <p:nvPr/>
          </p:nvSpPr>
          <p:spPr bwMode="auto">
            <a:xfrm>
              <a:off x="48" y="384"/>
              <a:ext cx="4512" cy="327"/>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3</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 玻尔理论对氢原子光谱的解释</a:t>
              </a:r>
              <a:endParaRPr lang="zh-CN" altLang="en-US" sz="2800" b="1">
                <a:latin typeface="Times New Roman" panose="02020603050405020304" pitchFamily="18" charset="0"/>
              </a:endParaRPr>
            </a:p>
          </p:txBody>
        </p:sp>
      </p:grpSp>
      <p:sp>
        <p:nvSpPr>
          <p:cNvPr id="136202" name="Text Box 10"/>
          <p:cNvSpPr txBox="1">
            <a:spLocks noChangeArrowheads="1"/>
          </p:cNvSpPr>
          <p:nvPr/>
        </p:nvSpPr>
        <p:spPr bwMode="auto">
          <a:xfrm>
            <a:off x="457200" y="4800600"/>
            <a:ext cx="45720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五   德布罗意假设</a:t>
            </a:r>
            <a:endParaRPr lang="zh-CN" altLang="en-US" sz="2800" b="1">
              <a:latin typeface="Times New Roman" panose="02020603050405020304" pitchFamily="18" charset="0"/>
            </a:endParaRPr>
          </a:p>
        </p:txBody>
      </p:sp>
      <p:grpSp>
        <p:nvGrpSpPr>
          <p:cNvPr id="4" name="Group 11"/>
          <p:cNvGrpSpPr/>
          <p:nvPr/>
        </p:nvGrpSpPr>
        <p:grpSpPr bwMode="auto">
          <a:xfrm>
            <a:off x="304800" y="5334000"/>
            <a:ext cx="8153400" cy="1198563"/>
            <a:chOff x="192" y="3421"/>
            <a:chExt cx="5136" cy="755"/>
          </a:xfrm>
        </p:grpSpPr>
        <p:sp>
          <p:nvSpPr>
            <p:cNvPr id="136204" name="Text Box 12"/>
            <p:cNvSpPr txBox="1">
              <a:spLocks noChangeArrowheads="1"/>
            </p:cNvSpPr>
            <p:nvPr/>
          </p:nvSpPr>
          <p:spPr bwMode="auto">
            <a:xfrm>
              <a:off x="192" y="3609"/>
              <a:ext cx="3312" cy="327"/>
            </a:xfrm>
            <a:prstGeom prst="rect">
              <a:avLst/>
            </a:prstGeom>
            <a:noFill/>
            <a:ln w="12700">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b="1">
                  <a:latin typeface="Times New Roman" panose="02020603050405020304" pitchFamily="18" charset="0"/>
                </a:rPr>
                <a:t>    </a:t>
              </a:r>
              <a:r>
                <a:rPr lang="zh-CN" altLang="en-US" sz="2800" b="1">
                  <a:latin typeface="Times New Roman" panose="02020603050405020304" pitchFamily="18" charset="0"/>
                </a:rPr>
                <a:t>实物粒子具有波粒二象性 </a:t>
              </a:r>
              <a:endParaRPr lang="zh-CN" altLang="en-US" sz="2800" b="1">
                <a:latin typeface="Times New Roman" panose="02020603050405020304" pitchFamily="18" charset="0"/>
              </a:endParaRPr>
            </a:p>
          </p:txBody>
        </p:sp>
        <p:graphicFrame>
          <p:nvGraphicFramePr>
            <p:cNvPr id="136205" name="Object 13"/>
            <p:cNvGraphicFramePr>
              <a:graphicFrameLocks noChangeAspect="1"/>
            </p:cNvGraphicFramePr>
            <p:nvPr/>
          </p:nvGraphicFramePr>
          <p:xfrm>
            <a:off x="4416" y="3600"/>
            <a:ext cx="912" cy="297"/>
          </p:xfrm>
          <a:graphic>
            <a:graphicData uri="http://schemas.openxmlformats.org/presentationml/2006/ole">
              <mc:AlternateContent xmlns:mc="http://schemas.openxmlformats.org/markup-compatibility/2006">
                <mc:Choice xmlns:v="urn:schemas-microsoft-com:vml" Requires="v">
                  <p:oleObj spid="_x0000_s68612" name="公式" r:id="rId7" imgW="18592800" imgH="6096000" progId="">
                    <p:embed/>
                  </p:oleObj>
                </mc:Choice>
                <mc:Fallback>
                  <p:oleObj name="公式" r:id="rId7" imgW="18592800" imgH="6096000" progId="">
                    <p:embed/>
                    <p:pic>
                      <p:nvPicPr>
                        <p:cNvPr id="0" name="图片 68611"/>
                        <p:cNvPicPr>
                          <a:picLocks noChangeAspect="1"/>
                        </p:cNvPicPr>
                        <p:nvPr/>
                      </p:nvPicPr>
                      <p:blipFill>
                        <a:blip r:embed="rId8"/>
                        <a:stretch>
                          <a:fillRect/>
                        </a:stretch>
                      </p:blipFill>
                      <p:spPr>
                        <a:xfrm>
                          <a:off x="4416" y="3600"/>
                          <a:ext cx="912" cy="297"/>
                        </a:xfrm>
                        <a:prstGeom prst="rect">
                          <a:avLst/>
                        </a:prstGeom>
                        <a:noFill/>
                        <a:ln w="9525">
                          <a:noFill/>
                        </a:ln>
                      </p:spPr>
                    </p:pic>
                  </p:oleObj>
                </mc:Fallback>
              </mc:AlternateContent>
            </a:graphicData>
          </a:graphic>
        </p:graphicFrame>
        <p:graphicFrame>
          <p:nvGraphicFramePr>
            <p:cNvPr id="136206" name="Object 14"/>
            <p:cNvGraphicFramePr>
              <a:graphicFrameLocks noChangeAspect="1"/>
            </p:cNvGraphicFramePr>
            <p:nvPr/>
          </p:nvGraphicFramePr>
          <p:xfrm>
            <a:off x="3312" y="3421"/>
            <a:ext cx="768" cy="755"/>
          </p:xfrm>
          <a:graphic>
            <a:graphicData uri="http://schemas.openxmlformats.org/presentationml/2006/ole">
              <mc:AlternateContent xmlns:mc="http://schemas.openxmlformats.org/markup-compatibility/2006">
                <mc:Choice xmlns:v="urn:schemas-microsoft-com:vml" Requires="v">
                  <p:oleObj spid="_x0000_s68613" name="Equation" r:id="rId9" imgW="10058400" imgH="10058400" progId="">
                    <p:embed/>
                  </p:oleObj>
                </mc:Choice>
                <mc:Fallback>
                  <p:oleObj name="Equation" r:id="rId9" imgW="10058400" imgH="10058400" progId="">
                    <p:embed/>
                    <p:pic>
                      <p:nvPicPr>
                        <p:cNvPr id="0" name="图片 68612"/>
                        <p:cNvPicPr>
                          <a:picLocks noChangeAspect="1"/>
                        </p:cNvPicPr>
                        <p:nvPr/>
                      </p:nvPicPr>
                      <p:blipFill>
                        <a:blip r:embed="rId10"/>
                        <a:stretch>
                          <a:fillRect/>
                        </a:stretch>
                      </p:blipFill>
                      <p:spPr>
                        <a:xfrm>
                          <a:off x="3312" y="3421"/>
                          <a:ext cx="768" cy="755"/>
                        </a:xfrm>
                        <a:prstGeom prst="rect">
                          <a:avLst/>
                        </a:prstGeom>
                        <a:noFill/>
                        <a:ln w="9525">
                          <a:noFill/>
                        </a:ln>
                      </p:spPr>
                    </p:pic>
                  </p:oleObj>
                </mc:Fallback>
              </mc:AlternateContent>
            </a:graphicData>
          </a:graphic>
        </p:graphicFrame>
      </p:grpSp>
      <p:graphicFrame>
        <p:nvGraphicFramePr>
          <p:cNvPr id="136207" name="Object 15"/>
          <p:cNvGraphicFramePr>
            <a:graphicFrameLocks noChangeAspect="1"/>
          </p:cNvGraphicFramePr>
          <p:nvPr/>
        </p:nvGraphicFramePr>
        <p:xfrm>
          <a:off x="4514850" y="7070725"/>
          <a:ext cx="114300" cy="215900"/>
        </p:xfrm>
        <a:graphic>
          <a:graphicData uri="http://schemas.openxmlformats.org/presentationml/2006/ole">
            <mc:AlternateContent xmlns:mc="http://schemas.openxmlformats.org/markup-compatibility/2006">
              <mc:Choice xmlns:v="urn:schemas-microsoft-com:vml" Requires="v">
                <p:oleObj spid="_x0000_s68614" name="公式" r:id="rId11" imgW="2743200" imgH="5181600" progId="">
                  <p:embed/>
                </p:oleObj>
              </mc:Choice>
              <mc:Fallback>
                <p:oleObj name="公式" r:id="rId11" imgW="2743200" imgH="5181600" progId="">
                  <p:embed/>
                  <p:pic>
                    <p:nvPicPr>
                      <p:cNvPr id="0" name="图片 68613"/>
                      <p:cNvPicPr>
                        <a:picLocks noChangeAspect="1"/>
                      </p:cNvPicPr>
                      <p:nvPr/>
                    </p:nvPicPr>
                    <p:blipFill>
                      <a:blip r:embed="rId12"/>
                      <a:stretch>
                        <a:fillRect/>
                      </a:stretch>
                    </p:blipFill>
                    <p:spPr>
                      <a:xfrm>
                        <a:off x="4514850" y="7070725"/>
                        <a:ext cx="114300" cy="2159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9" name="Object 3"/>
          <p:cNvGraphicFramePr>
            <a:graphicFrameLocks noChangeAspect="1"/>
          </p:cNvGraphicFramePr>
          <p:nvPr/>
        </p:nvGraphicFramePr>
        <p:xfrm>
          <a:off x="2362467" y="1288416"/>
          <a:ext cx="3454133" cy="592137"/>
        </p:xfrm>
        <a:graphic>
          <a:graphicData uri="http://schemas.openxmlformats.org/presentationml/2006/ole">
            <mc:AlternateContent xmlns:mc="http://schemas.openxmlformats.org/markup-compatibility/2006">
              <mc:Choice xmlns:v="urn:schemas-microsoft-com:vml" Requires="v">
                <p:oleObj spid="_x0000_s69633" name="公式" r:id="rId1" imgW="27127200" imgH="5486400" progId="">
                  <p:embed/>
                </p:oleObj>
              </mc:Choice>
              <mc:Fallback>
                <p:oleObj name="公式" r:id="rId1" imgW="27127200" imgH="5486400" progId="">
                  <p:embed/>
                  <p:pic>
                    <p:nvPicPr>
                      <p:cNvPr id="0" name="图片 69632"/>
                      <p:cNvPicPr>
                        <a:picLocks noChangeAspect="1"/>
                      </p:cNvPicPr>
                      <p:nvPr/>
                    </p:nvPicPr>
                    <p:blipFill>
                      <a:blip r:embed="rId2"/>
                      <a:stretch>
                        <a:fillRect/>
                      </a:stretch>
                    </p:blipFill>
                    <p:spPr>
                      <a:xfrm>
                        <a:off x="2362467" y="1288416"/>
                        <a:ext cx="3454133" cy="592137"/>
                      </a:xfrm>
                      <a:prstGeom prst="rect">
                        <a:avLst/>
                      </a:prstGeom>
                      <a:noFill/>
                      <a:ln w="9525">
                        <a:noFill/>
                      </a:ln>
                    </p:spPr>
                  </p:pic>
                </p:oleObj>
              </mc:Fallback>
            </mc:AlternateContent>
          </a:graphicData>
        </a:graphic>
      </p:graphicFrame>
      <p:sp>
        <p:nvSpPr>
          <p:cNvPr id="137220" name="Text Box 4"/>
          <p:cNvSpPr txBox="1">
            <a:spLocks noChangeArrowheads="1"/>
          </p:cNvSpPr>
          <p:nvPr/>
        </p:nvSpPr>
        <p:spPr bwMode="auto">
          <a:xfrm>
            <a:off x="381000" y="609600"/>
            <a:ext cx="76962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六   不确定关系（</a:t>
            </a:r>
            <a:r>
              <a:rPr lang="zh-CN" altLang="en-US" sz="2800" b="1">
                <a:latin typeface="Times New Roman" panose="02020603050405020304" pitchFamily="18" charset="0"/>
              </a:rPr>
              <a:t>微观粒子波粒二象性的反映</a:t>
            </a:r>
            <a:r>
              <a:rPr lang="zh-CN" altLang="en-US" sz="2800" b="1">
                <a:solidFill>
                  <a:srgbClr val="CC0000"/>
                </a:solidFill>
                <a:latin typeface="Times New Roman" panose="02020603050405020304" pitchFamily="18" charset="0"/>
              </a:rPr>
              <a:t>）</a:t>
            </a:r>
            <a:endParaRPr lang="zh-CN" altLang="en-US" sz="2800" b="1">
              <a:latin typeface="Times New Roman" panose="02020603050405020304" pitchFamily="18" charset="0"/>
            </a:endParaRPr>
          </a:p>
        </p:txBody>
      </p:sp>
      <p:grpSp>
        <p:nvGrpSpPr>
          <p:cNvPr id="2" name="Group 5"/>
          <p:cNvGrpSpPr/>
          <p:nvPr/>
        </p:nvGrpSpPr>
        <p:grpSpPr bwMode="auto">
          <a:xfrm>
            <a:off x="228600" y="4986338"/>
            <a:ext cx="7924800" cy="1490662"/>
            <a:chOff x="144" y="3141"/>
            <a:chExt cx="4992" cy="939"/>
          </a:xfrm>
        </p:grpSpPr>
        <p:sp>
          <p:nvSpPr>
            <p:cNvPr id="137222" name="Rectangle 6"/>
            <p:cNvSpPr>
              <a:spLocks noChangeArrowheads="1"/>
            </p:cNvSpPr>
            <p:nvPr/>
          </p:nvSpPr>
          <p:spPr bwMode="auto">
            <a:xfrm>
              <a:off x="144" y="3141"/>
              <a:ext cx="4992" cy="327"/>
            </a:xfrm>
            <a:prstGeom prst="rect">
              <a:avLst/>
            </a:prstGeom>
            <a:noFill/>
            <a:ln w="9525">
              <a:noFill/>
              <a:miter lim="800000"/>
            </a:ln>
            <a:effectLst/>
          </p:spPr>
          <p:txBody>
            <a:bodyPr>
              <a:spAutoFit/>
            </a:bodyPr>
            <a:lstStyle/>
            <a:p>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2</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在</a:t>
              </a:r>
              <a:r>
                <a:rPr lang="zh-CN" altLang="en-US" sz="2800" b="1">
                  <a:solidFill>
                    <a:srgbClr val="CC0000"/>
                  </a:solidFill>
                  <a:latin typeface="Times New Roman" panose="02020603050405020304" pitchFamily="18" charset="0"/>
                </a:rPr>
                <a:t>势场</a:t>
              </a:r>
              <a:r>
                <a:rPr lang="zh-CN" altLang="en-US" sz="2800" b="1">
                  <a:latin typeface="Times New Roman" panose="02020603050405020304" pitchFamily="18" charset="0"/>
                </a:rPr>
                <a:t>中运动粒子的</a:t>
              </a:r>
              <a:r>
                <a:rPr lang="zh-CN" altLang="en-US" sz="2800" b="1">
                  <a:solidFill>
                    <a:srgbClr val="CC0000"/>
                  </a:solidFill>
                  <a:latin typeface="Times New Roman" panose="02020603050405020304" pitchFamily="18" charset="0"/>
                </a:rPr>
                <a:t>定态</a:t>
              </a:r>
              <a:r>
                <a:rPr lang="zh-CN" altLang="en-US" sz="2800" b="1">
                  <a:latin typeface="Times New Roman" panose="02020603050405020304" pitchFamily="18" charset="0"/>
                </a:rPr>
                <a:t>薛定谔方程</a:t>
              </a:r>
              <a:endParaRPr lang="zh-CN" altLang="en-US" sz="2800" b="1">
                <a:latin typeface="Times New Roman" panose="02020603050405020304" pitchFamily="18" charset="0"/>
              </a:endParaRPr>
            </a:p>
          </p:txBody>
        </p:sp>
        <p:graphicFrame>
          <p:nvGraphicFramePr>
            <p:cNvPr id="137223" name="Object 7"/>
            <p:cNvGraphicFramePr>
              <a:graphicFrameLocks noChangeAspect="1"/>
            </p:cNvGraphicFramePr>
            <p:nvPr/>
          </p:nvGraphicFramePr>
          <p:xfrm>
            <a:off x="1074" y="3411"/>
            <a:ext cx="2640" cy="669"/>
          </p:xfrm>
          <a:graphic>
            <a:graphicData uri="http://schemas.openxmlformats.org/presentationml/2006/ole">
              <mc:AlternateContent xmlns:mc="http://schemas.openxmlformats.org/markup-compatibility/2006">
                <mc:Choice xmlns:v="urn:schemas-microsoft-com:vml" Requires="v">
                  <p:oleObj spid="_x0000_s69634" name="Equation" r:id="rId3" imgW="67970400" imgH="16764000" progId="">
                    <p:embed/>
                  </p:oleObj>
                </mc:Choice>
                <mc:Fallback>
                  <p:oleObj name="Equation" r:id="rId3" imgW="67970400" imgH="16764000" progId="">
                    <p:embed/>
                    <p:pic>
                      <p:nvPicPr>
                        <p:cNvPr id="0" name="图片 69633"/>
                        <p:cNvPicPr>
                          <a:picLocks noChangeAspect="1"/>
                        </p:cNvPicPr>
                        <p:nvPr/>
                      </p:nvPicPr>
                      <p:blipFill>
                        <a:blip r:embed="rId4"/>
                        <a:stretch>
                          <a:fillRect/>
                        </a:stretch>
                      </p:blipFill>
                      <p:spPr>
                        <a:xfrm>
                          <a:off x="1074" y="3411"/>
                          <a:ext cx="2640" cy="669"/>
                        </a:xfrm>
                        <a:prstGeom prst="rect">
                          <a:avLst/>
                        </a:prstGeom>
                        <a:noFill/>
                        <a:ln w="9525">
                          <a:noFill/>
                        </a:ln>
                      </p:spPr>
                    </p:pic>
                  </p:oleObj>
                </mc:Fallback>
              </mc:AlternateContent>
            </a:graphicData>
          </a:graphic>
        </p:graphicFrame>
      </p:grpSp>
      <p:sp>
        <p:nvSpPr>
          <p:cNvPr id="137225" name="Text Box 9"/>
          <p:cNvSpPr txBox="1">
            <a:spLocks noChangeArrowheads="1"/>
          </p:cNvSpPr>
          <p:nvPr/>
        </p:nvSpPr>
        <p:spPr bwMode="auto">
          <a:xfrm>
            <a:off x="304800" y="1981200"/>
            <a:ext cx="4343400"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七   量子力学</a:t>
            </a:r>
            <a:endParaRPr lang="zh-CN" altLang="en-US" sz="2800" b="1">
              <a:latin typeface="Times New Roman" panose="02020603050405020304" pitchFamily="18" charset="0"/>
            </a:endParaRPr>
          </a:p>
        </p:txBody>
      </p:sp>
      <p:sp>
        <p:nvSpPr>
          <p:cNvPr id="137226" name="Text Box 10"/>
          <p:cNvSpPr txBox="1">
            <a:spLocks noChangeArrowheads="1"/>
          </p:cNvSpPr>
          <p:nvPr/>
        </p:nvSpPr>
        <p:spPr bwMode="auto">
          <a:xfrm>
            <a:off x="228600" y="2514600"/>
            <a:ext cx="5895975" cy="519113"/>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1</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波函数的统计意义</a:t>
            </a:r>
            <a:endParaRPr lang="zh-CN" altLang="en-US" sz="2800" b="1">
              <a:latin typeface="Times New Roman" panose="02020603050405020304" pitchFamily="18" charset="0"/>
            </a:endParaRPr>
          </a:p>
        </p:txBody>
      </p:sp>
      <p:sp>
        <p:nvSpPr>
          <p:cNvPr id="137227" name="Text Box 11"/>
          <p:cNvSpPr txBox="1">
            <a:spLocks noChangeArrowheads="1"/>
          </p:cNvSpPr>
          <p:nvPr/>
        </p:nvSpPr>
        <p:spPr bwMode="auto">
          <a:xfrm>
            <a:off x="920750" y="3584575"/>
            <a:ext cx="3124200" cy="457200"/>
          </a:xfrm>
          <a:prstGeom prst="rect">
            <a:avLst/>
          </a:prstGeom>
          <a:noFill/>
          <a:ln w="9525">
            <a:noFill/>
            <a:miter lim="800000"/>
          </a:ln>
          <a:effectLst/>
        </p:spPr>
        <p:txBody>
          <a:bodyPr>
            <a:spAutoFit/>
          </a:bodyPr>
          <a:lstStyle/>
          <a:p>
            <a:pPr>
              <a:spcBef>
                <a:spcPct val="50000"/>
              </a:spcBef>
            </a:pPr>
            <a:endParaRPr lang="zh-CN" altLang="zh-CN" sz="2400" b="1">
              <a:latin typeface="Times New Roman" panose="02020603050405020304" pitchFamily="18" charset="0"/>
            </a:endParaRPr>
          </a:p>
        </p:txBody>
      </p:sp>
      <p:graphicFrame>
        <p:nvGraphicFramePr>
          <p:cNvPr id="137228" name="Object 12"/>
          <p:cNvGraphicFramePr>
            <a:graphicFrameLocks noChangeAspect="1"/>
          </p:cNvGraphicFramePr>
          <p:nvPr/>
        </p:nvGraphicFramePr>
        <p:xfrm>
          <a:off x="457200" y="3048000"/>
          <a:ext cx="1981200" cy="693738"/>
        </p:xfrm>
        <a:graphic>
          <a:graphicData uri="http://schemas.openxmlformats.org/presentationml/2006/ole">
            <mc:AlternateContent xmlns:mc="http://schemas.openxmlformats.org/markup-compatibility/2006">
              <mc:Choice xmlns:v="urn:schemas-microsoft-com:vml" Requires="v">
                <p:oleObj spid="_x0000_s69635" name="Equation" r:id="rId5" imgW="25298400" imgH="10058400" progId="">
                  <p:embed/>
                </p:oleObj>
              </mc:Choice>
              <mc:Fallback>
                <p:oleObj name="Equation" r:id="rId5" imgW="25298400" imgH="10058400" progId="">
                  <p:embed/>
                  <p:pic>
                    <p:nvPicPr>
                      <p:cNvPr id="0" name="图片 69634"/>
                      <p:cNvPicPr>
                        <a:picLocks noChangeAspect="1"/>
                      </p:cNvPicPr>
                      <p:nvPr/>
                    </p:nvPicPr>
                    <p:blipFill>
                      <a:blip r:embed="rId6"/>
                      <a:stretch>
                        <a:fillRect/>
                      </a:stretch>
                    </p:blipFill>
                    <p:spPr>
                      <a:xfrm>
                        <a:off x="457200" y="3048000"/>
                        <a:ext cx="1981200" cy="693738"/>
                      </a:xfrm>
                      <a:prstGeom prst="rect">
                        <a:avLst/>
                      </a:prstGeom>
                      <a:noFill/>
                      <a:ln w="9525">
                        <a:noFill/>
                      </a:ln>
                    </p:spPr>
                  </p:pic>
                </p:oleObj>
              </mc:Fallback>
            </mc:AlternateContent>
          </a:graphicData>
        </a:graphic>
      </p:graphicFrame>
      <p:sp>
        <p:nvSpPr>
          <p:cNvPr id="137229" name="Text Box 13"/>
          <p:cNvSpPr txBox="1">
            <a:spLocks noChangeArrowheads="1"/>
          </p:cNvSpPr>
          <p:nvPr/>
        </p:nvSpPr>
        <p:spPr bwMode="auto">
          <a:xfrm>
            <a:off x="2438400" y="3124200"/>
            <a:ext cx="6705600" cy="519113"/>
          </a:xfrm>
          <a:prstGeom prst="rect">
            <a:avLst/>
          </a:prstGeom>
          <a:noFill/>
          <a:ln w="19050">
            <a:noFill/>
            <a:miter lim="800000"/>
          </a:ln>
          <a:effectLst/>
        </p:spPr>
        <p:txBody>
          <a:bodyPr>
            <a:spAutoFit/>
          </a:bodyPr>
          <a:lstStyle/>
          <a:p>
            <a:pPr>
              <a:spcBef>
                <a:spcPct val="50000"/>
              </a:spcBef>
            </a:pPr>
            <a:r>
              <a:rPr lang="zh-CN" altLang="en-US" sz="2800" b="1">
                <a:latin typeface="Times New Roman" panose="02020603050405020304" pitchFamily="18" charset="0"/>
              </a:rPr>
              <a:t>表示在某处</a:t>
            </a:r>
            <a:r>
              <a:rPr lang="zh-CN" altLang="en-US" sz="2800" b="1">
                <a:solidFill>
                  <a:srgbClr val="CC0000"/>
                </a:solidFill>
                <a:latin typeface="Times New Roman" panose="02020603050405020304" pitchFamily="18" charset="0"/>
              </a:rPr>
              <a:t>单位</a:t>
            </a:r>
            <a:r>
              <a:rPr lang="zh-CN" altLang="en-US" sz="2800" b="1">
                <a:latin typeface="Times New Roman" panose="02020603050405020304" pitchFamily="18" charset="0"/>
              </a:rPr>
              <a:t>体积内粒子出现的</a:t>
            </a:r>
            <a:r>
              <a:rPr lang="zh-CN" altLang="en-US" sz="2800" b="1">
                <a:solidFill>
                  <a:srgbClr val="CC0000"/>
                </a:solidFill>
                <a:latin typeface="Times New Roman" panose="02020603050405020304" pitchFamily="18" charset="0"/>
              </a:rPr>
              <a:t>概率</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pSp>
        <p:nvGrpSpPr>
          <p:cNvPr id="3" name="Group 14"/>
          <p:cNvGrpSpPr/>
          <p:nvPr/>
        </p:nvGrpSpPr>
        <p:grpSpPr bwMode="auto">
          <a:xfrm>
            <a:off x="1066800" y="4114800"/>
            <a:ext cx="6934200" cy="801688"/>
            <a:chOff x="672" y="2688"/>
            <a:chExt cx="4368" cy="505"/>
          </a:xfrm>
        </p:grpSpPr>
        <p:graphicFrame>
          <p:nvGraphicFramePr>
            <p:cNvPr id="137231" name="Object 15"/>
            <p:cNvGraphicFramePr>
              <a:graphicFrameLocks noChangeAspect="1"/>
            </p:cNvGraphicFramePr>
            <p:nvPr/>
          </p:nvGraphicFramePr>
          <p:xfrm>
            <a:off x="2256" y="2688"/>
            <a:ext cx="1392" cy="505"/>
          </p:xfrm>
          <a:graphic>
            <a:graphicData uri="http://schemas.openxmlformats.org/presentationml/2006/ole">
              <mc:AlternateContent xmlns:mc="http://schemas.openxmlformats.org/markup-compatibility/2006">
                <mc:Choice xmlns:v="urn:schemas-microsoft-com:vml" Requires="v">
                  <p:oleObj spid="_x0000_s69636" name="Equation" r:id="rId7" imgW="27432000" imgH="11582400" progId="">
                    <p:embed/>
                  </p:oleObj>
                </mc:Choice>
                <mc:Fallback>
                  <p:oleObj name="Equation" r:id="rId7" imgW="27432000" imgH="11582400" progId="">
                    <p:embed/>
                    <p:pic>
                      <p:nvPicPr>
                        <p:cNvPr id="0" name="图片 69635"/>
                        <p:cNvPicPr>
                          <a:picLocks noChangeAspect="1"/>
                        </p:cNvPicPr>
                        <p:nvPr/>
                      </p:nvPicPr>
                      <p:blipFill>
                        <a:blip r:embed="rId8"/>
                        <a:stretch>
                          <a:fillRect/>
                        </a:stretch>
                      </p:blipFill>
                      <p:spPr>
                        <a:xfrm>
                          <a:off x="2256" y="2688"/>
                          <a:ext cx="1392" cy="505"/>
                        </a:xfrm>
                        <a:prstGeom prst="rect">
                          <a:avLst/>
                        </a:prstGeom>
                        <a:noFill/>
                        <a:ln w="9525">
                          <a:noFill/>
                        </a:ln>
                      </p:spPr>
                    </p:pic>
                  </p:oleObj>
                </mc:Fallback>
              </mc:AlternateContent>
            </a:graphicData>
          </a:graphic>
        </p:graphicFrame>
        <p:sp>
          <p:nvSpPr>
            <p:cNvPr id="137232" name="Text Box 16"/>
            <p:cNvSpPr txBox="1">
              <a:spLocks noChangeArrowheads="1"/>
            </p:cNvSpPr>
            <p:nvPr/>
          </p:nvSpPr>
          <p:spPr bwMode="auto">
            <a:xfrm>
              <a:off x="672" y="2787"/>
              <a:ext cx="1584" cy="327"/>
            </a:xfrm>
            <a:prstGeom prst="rect">
              <a:avLst/>
            </a:prstGeom>
            <a:noFill/>
            <a:ln w="9525">
              <a:noFill/>
              <a:miter lim="800000"/>
            </a:ln>
            <a:effectLst/>
          </p:spPr>
          <p:txBody>
            <a:bodyPr>
              <a:spAutoFit/>
            </a:bodyPr>
            <a:lstStyle/>
            <a:p>
              <a:pPr algn="ctr">
                <a:spcBef>
                  <a:spcPct val="50000"/>
                </a:spcBef>
              </a:pPr>
              <a:r>
                <a:rPr lang="en-US" altLang="zh-CN" sz="2800" b="1">
                  <a:latin typeface="Times New Roman" panose="02020603050405020304" pitchFamily="18" charset="0"/>
                </a:rPr>
                <a:t> </a:t>
              </a:r>
              <a:r>
                <a:rPr lang="zh-CN" altLang="en-US" sz="2800" b="1">
                  <a:latin typeface="Times New Roman" panose="02020603050405020304" pitchFamily="18" charset="0"/>
                </a:rPr>
                <a:t>归一化条件</a:t>
              </a:r>
              <a:endParaRPr lang="zh-CN" altLang="en-US" sz="2800" b="1">
                <a:latin typeface="Times New Roman" panose="02020603050405020304" pitchFamily="18" charset="0"/>
              </a:endParaRPr>
            </a:p>
          </p:txBody>
        </p:sp>
        <p:sp>
          <p:nvSpPr>
            <p:cNvPr id="137233" name="Text Box 17"/>
            <p:cNvSpPr txBox="1">
              <a:spLocks noChangeArrowheads="1"/>
            </p:cNvSpPr>
            <p:nvPr/>
          </p:nvSpPr>
          <p:spPr bwMode="auto">
            <a:xfrm>
              <a:off x="3840" y="2784"/>
              <a:ext cx="1200" cy="333"/>
            </a:xfrm>
            <a:prstGeom prst="rect">
              <a:avLst/>
            </a:prstGeom>
            <a:gradFill rotWithShape="0">
              <a:gsLst>
                <a:gs pos="0">
                  <a:srgbClr val="FFEBFF"/>
                </a:gs>
                <a:gs pos="50000">
                  <a:srgbClr val="FFFFFF"/>
                </a:gs>
                <a:gs pos="100000">
                  <a:srgbClr val="FFEBFF"/>
                </a:gs>
              </a:gsLst>
              <a:lin ang="5400000" scaled="1"/>
            </a:gradFill>
            <a:ln w="9525">
              <a:solidFill>
                <a:srgbClr val="CC00CC"/>
              </a:solidFill>
              <a:miter lim="800000"/>
            </a:ln>
            <a:effectLst/>
          </p:spPr>
          <p:txBody>
            <a:bodyPr>
              <a:spAutoFit/>
            </a:bodyPr>
            <a:lstStyle/>
            <a:p>
              <a:pPr algn="ctr">
                <a:spcBef>
                  <a:spcPct val="50000"/>
                </a:spcBef>
              </a:pPr>
              <a:r>
                <a:rPr lang="en-US" altLang="zh-CN" sz="2800" b="1">
                  <a:latin typeface="Times New Roman" panose="02020603050405020304" pitchFamily="18" charset="0"/>
                </a:rPr>
                <a:t>( </a:t>
              </a:r>
              <a:r>
                <a:rPr lang="zh-CN" altLang="en-US" sz="2800" b="1">
                  <a:latin typeface="Times New Roman" panose="02020603050405020304" pitchFamily="18" charset="0"/>
                </a:rPr>
                <a:t>束缚态 </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pSp>
      <p:sp>
        <p:nvSpPr>
          <p:cNvPr id="137234" name="Rectangle 18"/>
          <p:cNvSpPr>
            <a:spLocks noChangeArrowheads="1"/>
          </p:cNvSpPr>
          <p:nvPr/>
        </p:nvSpPr>
        <p:spPr bwMode="auto">
          <a:xfrm>
            <a:off x="457200" y="3657600"/>
            <a:ext cx="8458200" cy="519113"/>
          </a:xfrm>
          <a:prstGeom prst="rect">
            <a:avLst/>
          </a:prstGeom>
          <a:noFill/>
          <a:ln w="9525">
            <a:noFill/>
            <a:miter lim="800000"/>
          </a:ln>
          <a:effectLst/>
        </p:spPr>
        <p:txBody>
          <a:bodyPr>
            <a:spAutoFit/>
          </a:bodyPr>
          <a:lstStyle/>
          <a:p>
            <a:pPr>
              <a:spcBef>
                <a:spcPct val="50000"/>
              </a:spcBef>
              <a:buFontTx/>
              <a:buBlip>
                <a:blip r:embed="rId9"/>
              </a:buBlip>
            </a:pPr>
            <a:r>
              <a:rPr lang="en-US" altLang="zh-CN" sz="2800" b="1">
                <a:latin typeface="Times New Roman" panose="02020603050405020304" pitchFamily="18" charset="0"/>
              </a:rPr>
              <a:t>    </a:t>
            </a:r>
            <a:r>
              <a:rPr lang="zh-CN" altLang="en-US" sz="2800" b="1">
                <a:latin typeface="Times New Roman" panose="02020603050405020304" pitchFamily="18" charset="0"/>
              </a:rPr>
              <a:t>某一时刻在整个空间内发现粒子的</a:t>
            </a:r>
            <a:r>
              <a:rPr lang="zh-CN" altLang="en-US" sz="2800" b="1">
                <a:solidFill>
                  <a:srgbClr val="CC0000"/>
                </a:solidFill>
                <a:latin typeface="Times New Roman" panose="02020603050405020304" pitchFamily="18" charset="0"/>
              </a:rPr>
              <a:t>概率为</a:t>
            </a:r>
            <a:endParaRPr lang="zh-CN" altLang="en-US" sz="2800" b="1">
              <a:solidFill>
                <a:srgbClr val="CC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33400" y="685800"/>
            <a:ext cx="8610600" cy="2271713"/>
            <a:chOff x="336" y="432"/>
            <a:chExt cx="5424" cy="1431"/>
          </a:xfrm>
        </p:grpSpPr>
        <p:sp>
          <p:nvSpPr>
            <p:cNvPr id="138243" name="Text Box 3"/>
            <p:cNvSpPr txBox="1">
              <a:spLocks noChangeArrowheads="1"/>
            </p:cNvSpPr>
            <p:nvPr/>
          </p:nvSpPr>
          <p:spPr bwMode="auto">
            <a:xfrm>
              <a:off x="336" y="1536"/>
              <a:ext cx="5424" cy="327"/>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b="1">
                  <a:latin typeface="Times New Roman" panose="02020603050405020304" pitchFamily="18" charset="0"/>
                </a:rPr>
                <a:t>    </a:t>
              </a:r>
              <a:r>
                <a:rPr lang="zh-CN" altLang="en-US" sz="2800" b="1">
                  <a:latin typeface="Times New Roman" panose="02020603050405020304" pitchFamily="18" charset="0"/>
                </a:rPr>
                <a:t>波函数的</a:t>
              </a:r>
              <a:r>
                <a:rPr lang="zh-CN" altLang="en-US" sz="2800" b="1">
                  <a:solidFill>
                    <a:srgbClr val="CC0000"/>
                  </a:solidFill>
                  <a:latin typeface="Times New Roman" panose="02020603050405020304" pitchFamily="18" charset="0"/>
                </a:rPr>
                <a:t>标准条件</a:t>
              </a:r>
              <a:r>
                <a:rPr lang="zh-CN" altLang="en-US" sz="2800" b="1">
                  <a:latin typeface="Times New Roman" panose="02020603050405020304" pitchFamily="18" charset="0"/>
                </a:rPr>
                <a:t>：单值的，有限的和连续的 </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pSp>
          <p:nvGrpSpPr>
            <p:cNvPr id="3" name="Group 4"/>
            <p:cNvGrpSpPr/>
            <p:nvPr/>
          </p:nvGrpSpPr>
          <p:grpSpPr bwMode="auto">
            <a:xfrm>
              <a:off x="768" y="768"/>
              <a:ext cx="3792" cy="748"/>
              <a:chOff x="384" y="576"/>
              <a:chExt cx="3792" cy="748"/>
            </a:xfrm>
          </p:grpSpPr>
          <p:sp>
            <p:nvSpPr>
              <p:cNvPr id="138245" name="Text Box 5"/>
              <p:cNvSpPr txBox="1">
                <a:spLocks noChangeArrowheads="1"/>
              </p:cNvSpPr>
              <p:nvPr/>
            </p:nvSpPr>
            <p:spPr bwMode="auto">
              <a:xfrm>
                <a:off x="384" y="576"/>
                <a:ext cx="3792" cy="731"/>
              </a:xfrm>
              <a:prstGeom prst="rect">
                <a:avLst/>
              </a:prstGeom>
              <a:noFill/>
              <a:ln w="9525">
                <a:noFill/>
                <a:miter lim="800000"/>
              </a:ln>
              <a:effectLst/>
            </p:spPr>
            <p:txBody>
              <a:bodyPr>
                <a:spAutoFit/>
              </a:bodyPr>
              <a:lstStyle/>
              <a:p>
                <a:pPr>
                  <a:spcBef>
                    <a:spcPct val="50000"/>
                  </a:spcBef>
                </a:pPr>
                <a:r>
                  <a:rPr lang="en-US" altLang="zh-CN" sz="2800" b="1">
                    <a:solidFill>
                      <a:srgbClr val="CC0000"/>
                    </a:solidFill>
                    <a:latin typeface="Times New Roman" panose="02020603050405020304" pitchFamily="18" charset="0"/>
                  </a:rPr>
                  <a:t>1</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能量 </a:t>
                </a:r>
                <a:r>
                  <a:rPr lang="en-US" altLang="zh-CN" sz="2800" b="1" i="1">
                    <a:latin typeface="Times New Roman" panose="02020603050405020304" pitchFamily="18" charset="0"/>
                  </a:rPr>
                  <a:t>E</a:t>
                </a:r>
                <a:r>
                  <a:rPr lang="en-US" altLang="zh-CN" sz="2800" b="1">
                    <a:latin typeface="Times New Roman" panose="02020603050405020304" pitchFamily="18" charset="0"/>
                  </a:rPr>
                  <a:t> </a:t>
                </a:r>
                <a:r>
                  <a:rPr lang="zh-CN" altLang="en-US" sz="2800" b="1">
                    <a:latin typeface="Times New Roman" panose="02020603050405020304" pitchFamily="18" charset="0"/>
                  </a:rPr>
                  <a:t>不随时间变化；</a:t>
                </a:r>
                <a:endParaRPr lang="zh-CN" altLang="en-US" sz="2800" b="1">
                  <a:latin typeface="Times New Roman" panose="02020603050405020304" pitchFamily="18" charset="0"/>
                </a:endParaRPr>
              </a:p>
              <a:p>
                <a:pPr>
                  <a:spcBef>
                    <a:spcPct val="50000"/>
                  </a:spcBef>
                </a:pPr>
                <a:r>
                  <a:rPr lang="en-US" altLang="zh-CN" sz="2800" b="1">
                    <a:solidFill>
                      <a:srgbClr val="CC0000"/>
                    </a:solidFill>
                    <a:latin typeface="Times New Roman" panose="02020603050405020304" pitchFamily="18" charset="0"/>
                  </a:rPr>
                  <a:t>2</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概率密度         不随时间变化 </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aphicFrame>
            <p:nvGraphicFramePr>
              <p:cNvPr id="138246" name="Object 6"/>
              <p:cNvGraphicFramePr>
                <a:graphicFrameLocks noChangeAspect="1"/>
              </p:cNvGraphicFramePr>
              <p:nvPr/>
            </p:nvGraphicFramePr>
            <p:xfrm>
              <a:off x="1728" y="864"/>
              <a:ext cx="418" cy="460"/>
            </p:xfrm>
            <a:graphic>
              <a:graphicData uri="http://schemas.openxmlformats.org/presentationml/2006/ole">
                <mc:AlternateContent xmlns:mc="http://schemas.openxmlformats.org/markup-compatibility/2006">
                  <mc:Choice xmlns:v="urn:schemas-microsoft-com:vml" Requires="v">
                    <p:oleObj spid="_x0000_s70657" name="Equation" r:id="rId1" imgW="9144000" imgH="10058400" progId="">
                      <p:embed/>
                    </p:oleObj>
                  </mc:Choice>
                  <mc:Fallback>
                    <p:oleObj name="Equation" r:id="rId1" imgW="9144000" imgH="10058400" progId="">
                      <p:embed/>
                      <p:pic>
                        <p:nvPicPr>
                          <p:cNvPr id="0" name="图片 70656"/>
                          <p:cNvPicPr>
                            <a:picLocks noChangeAspect="1"/>
                          </p:cNvPicPr>
                          <p:nvPr/>
                        </p:nvPicPr>
                        <p:blipFill>
                          <a:blip r:embed="rId2"/>
                          <a:stretch>
                            <a:fillRect/>
                          </a:stretch>
                        </p:blipFill>
                        <p:spPr>
                          <a:xfrm>
                            <a:off x="1728" y="864"/>
                            <a:ext cx="418" cy="460"/>
                          </a:xfrm>
                          <a:prstGeom prst="rect">
                            <a:avLst/>
                          </a:prstGeom>
                          <a:noFill/>
                          <a:ln w="9525">
                            <a:noFill/>
                          </a:ln>
                        </p:spPr>
                      </p:pic>
                    </p:oleObj>
                  </mc:Fallback>
                </mc:AlternateContent>
              </a:graphicData>
            </a:graphic>
          </p:graphicFrame>
        </p:grpSp>
        <p:sp>
          <p:nvSpPr>
            <p:cNvPr id="138247" name="Rectangle 7"/>
            <p:cNvSpPr>
              <a:spLocks noChangeArrowheads="1"/>
            </p:cNvSpPr>
            <p:nvPr/>
          </p:nvSpPr>
          <p:spPr bwMode="auto">
            <a:xfrm>
              <a:off x="336" y="432"/>
              <a:ext cx="2544"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en-US" altLang="zh-CN" sz="2800" b="1">
                  <a:latin typeface="Times New Roman" panose="02020603050405020304" pitchFamily="18" charset="0"/>
                </a:rPr>
                <a:t>     </a:t>
              </a:r>
              <a:r>
                <a:rPr lang="zh-CN" altLang="en-US" sz="2800" b="1">
                  <a:latin typeface="Times New Roman" panose="02020603050405020304" pitchFamily="18" charset="0"/>
                </a:rPr>
                <a:t>定态波函数性质</a:t>
              </a:r>
              <a:endParaRPr lang="zh-CN" altLang="en-US" sz="2800" b="1">
                <a:latin typeface="Times New Roman" panose="02020603050405020304" pitchFamily="18" charset="0"/>
              </a:endParaRPr>
            </a:p>
          </p:txBody>
        </p:sp>
      </p:grpSp>
      <p:grpSp>
        <p:nvGrpSpPr>
          <p:cNvPr id="4" name="Group 8"/>
          <p:cNvGrpSpPr/>
          <p:nvPr/>
        </p:nvGrpSpPr>
        <p:grpSpPr bwMode="auto">
          <a:xfrm>
            <a:off x="152400" y="2895600"/>
            <a:ext cx="8534400" cy="1273175"/>
            <a:chOff x="96" y="1872"/>
            <a:chExt cx="5376" cy="802"/>
          </a:xfrm>
        </p:grpSpPr>
        <p:sp>
          <p:nvSpPr>
            <p:cNvPr id="138249" name="Text Box 9"/>
            <p:cNvSpPr txBox="1">
              <a:spLocks noChangeArrowheads="1"/>
            </p:cNvSpPr>
            <p:nvPr/>
          </p:nvSpPr>
          <p:spPr bwMode="auto">
            <a:xfrm>
              <a:off x="96" y="2073"/>
              <a:ext cx="3120" cy="327"/>
            </a:xfrm>
            <a:prstGeom prst="rect">
              <a:avLst/>
            </a:prstGeom>
            <a:noFill/>
            <a:ln w="9525">
              <a:noFill/>
              <a:miter lim="800000"/>
            </a:ln>
            <a:effectLst/>
          </p:spPr>
          <p:txBody>
            <a:bodyPr>
              <a:spAutoFit/>
            </a:bodyPr>
            <a:lstStyle/>
            <a:p>
              <a:pPr>
                <a:spcBef>
                  <a:spcPct val="50000"/>
                </a:spcBef>
              </a:pPr>
              <a:r>
                <a:rPr lang="zh-CN" altLang="en-US" sz="2800" b="1">
                  <a:solidFill>
                    <a:srgbClr val="CC0000"/>
                  </a:solidFill>
                  <a:latin typeface="Times New Roman" panose="02020603050405020304" pitchFamily="18" charset="0"/>
                </a:rPr>
                <a:t>（</a:t>
              </a:r>
              <a:r>
                <a:rPr lang="en-US" altLang="zh-CN" sz="2800" b="1">
                  <a:solidFill>
                    <a:srgbClr val="CC0000"/>
                  </a:solidFill>
                  <a:latin typeface="Times New Roman" panose="02020603050405020304" pitchFamily="18" charset="0"/>
                </a:rPr>
                <a:t>3</a:t>
              </a:r>
              <a:r>
                <a:rPr lang="zh-CN" altLang="en-US" sz="2800" b="1">
                  <a:solidFill>
                    <a:srgbClr val="CC0000"/>
                  </a:solidFill>
                  <a:latin typeface="Times New Roman" panose="02020603050405020304" pitchFamily="18" charset="0"/>
                </a:rPr>
                <a:t>）</a:t>
              </a:r>
              <a:r>
                <a:rPr lang="zh-CN" altLang="en-US" sz="2800" b="1">
                  <a:latin typeface="Times New Roman" panose="02020603050405020304" pitchFamily="18" charset="0"/>
                </a:rPr>
                <a:t>一维无限深势阱</a:t>
              </a:r>
              <a:endParaRPr lang="zh-CN" altLang="en-US" sz="2400" b="1">
                <a:latin typeface="Times New Roman" panose="02020603050405020304" pitchFamily="18" charset="0"/>
              </a:endParaRPr>
            </a:p>
          </p:txBody>
        </p:sp>
        <p:grpSp>
          <p:nvGrpSpPr>
            <p:cNvPr id="5" name="Group 10"/>
            <p:cNvGrpSpPr/>
            <p:nvPr/>
          </p:nvGrpSpPr>
          <p:grpSpPr bwMode="auto">
            <a:xfrm>
              <a:off x="2352" y="1872"/>
              <a:ext cx="3120" cy="802"/>
              <a:chOff x="672" y="1214"/>
              <a:chExt cx="3120" cy="802"/>
            </a:xfrm>
          </p:grpSpPr>
          <p:graphicFrame>
            <p:nvGraphicFramePr>
              <p:cNvPr id="138251" name="Object 11"/>
              <p:cNvGraphicFramePr>
                <a:graphicFrameLocks noChangeAspect="1"/>
              </p:cNvGraphicFramePr>
              <p:nvPr/>
            </p:nvGraphicFramePr>
            <p:xfrm>
              <a:off x="672" y="1385"/>
              <a:ext cx="528" cy="439"/>
            </p:xfrm>
            <a:graphic>
              <a:graphicData uri="http://schemas.openxmlformats.org/presentationml/2006/ole">
                <mc:AlternateContent xmlns:mc="http://schemas.openxmlformats.org/markup-compatibility/2006">
                  <mc:Choice xmlns:v="urn:schemas-microsoft-com:vml" Requires="v">
                    <p:oleObj spid="_x0000_s70658" name="Equation" r:id="rId3" imgW="12496800" imgH="8839200" progId="">
                      <p:embed/>
                    </p:oleObj>
                  </mc:Choice>
                  <mc:Fallback>
                    <p:oleObj name="Equation" r:id="rId3" imgW="12496800" imgH="8839200" progId="">
                      <p:embed/>
                      <p:pic>
                        <p:nvPicPr>
                          <p:cNvPr id="0" name="图片 70657"/>
                          <p:cNvPicPr>
                            <a:picLocks noChangeAspect="1"/>
                          </p:cNvPicPr>
                          <p:nvPr/>
                        </p:nvPicPr>
                        <p:blipFill>
                          <a:blip r:embed="rId4"/>
                          <a:stretch>
                            <a:fillRect/>
                          </a:stretch>
                        </p:blipFill>
                        <p:spPr>
                          <a:xfrm>
                            <a:off x="672" y="1385"/>
                            <a:ext cx="528" cy="439"/>
                          </a:xfrm>
                          <a:prstGeom prst="rect">
                            <a:avLst/>
                          </a:prstGeom>
                          <a:noFill/>
                          <a:ln w="9525">
                            <a:noFill/>
                          </a:ln>
                        </p:spPr>
                      </p:pic>
                    </p:oleObj>
                  </mc:Fallback>
                </mc:AlternateContent>
              </a:graphicData>
            </a:graphic>
          </p:graphicFrame>
          <p:sp>
            <p:nvSpPr>
              <p:cNvPr id="138252" name="AutoShape 12"/>
              <p:cNvSpPr/>
              <p:nvPr/>
            </p:nvSpPr>
            <p:spPr bwMode="auto">
              <a:xfrm>
                <a:off x="1248" y="1338"/>
                <a:ext cx="144" cy="480"/>
              </a:xfrm>
              <a:prstGeom prst="leftBrace">
                <a:avLst>
                  <a:gd name="adj1" fmla="val 27778"/>
                  <a:gd name="adj2" fmla="val 50000"/>
                </a:avLst>
              </a:prstGeom>
              <a:noFill/>
              <a:ln w="19050">
                <a:solidFill>
                  <a:srgbClr val="FF0000"/>
                </a:solidFill>
                <a:round/>
              </a:ln>
              <a:effectLst/>
            </p:spPr>
            <p:txBody>
              <a:bodyPr wrap="none" anchor="ctr"/>
              <a:lstStyle/>
              <a:p>
                <a:endParaRPr lang="zh-CN" altLang="en-US"/>
              </a:p>
            </p:txBody>
          </p:sp>
          <p:graphicFrame>
            <p:nvGraphicFramePr>
              <p:cNvPr id="138253" name="Object 13"/>
              <p:cNvGraphicFramePr>
                <a:graphicFrameLocks noChangeAspect="1"/>
              </p:cNvGraphicFramePr>
              <p:nvPr/>
            </p:nvGraphicFramePr>
            <p:xfrm>
              <a:off x="1392" y="1214"/>
              <a:ext cx="2400" cy="802"/>
            </p:xfrm>
            <a:graphic>
              <a:graphicData uri="http://schemas.openxmlformats.org/presentationml/2006/ole">
                <mc:AlternateContent xmlns:mc="http://schemas.openxmlformats.org/markup-compatibility/2006">
                  <mc:Choice xmlns:v="urn:schemas-microsoft-com:vml" Requires="v">
                    <p:oleObj spid="_x0000_s70659" name="Equation" r:id="rId5" imgW="52730400" imgH="17678400" progId="">
                      <p:embed/>
                    </p:oleObj>
                  </mc:Choice>
                  <mc:Fallback>
                    <p:oleObj name="Equation" r:id="rId5" imgW="52730400" imgH="17678400" progId="">
                      <p:embed/>
                      <p:pic>
                        <p:nvPicPr>
                          <p:cNvPr id="0" name="图片 70658"/>
                          <p:cNvPicPr>
                            <a:picLocks noChangeAspect="1"/>
                          </p:cNvPicPr>
                          <p:nvPr/>
                        </p:nvPicPr>
                        <p:blipFill>
                          <a:blip r:embed="rId6"/>
                          <a:stretch>
                            <a:fillRect/>
                          </a:stretch>
                        </p:blipFill>
                        <p:spPr>
                          <a:xfrm>
                            <a:off x="1392" y="1214"/>
                            <a:ext cx="2400" cy="802"/>
                          </a:xfrm>
                          <a:prstGeom prst="rect">
                            <a:avLst/>
                          </a:prstGeom>
                          <a:noFill/>
                          <a:ln w="9525">
                            <a:noFill/>
                          </a:ln>
                        </p:spPr>
                      </p:pic>
                    </p:oleObj>
                  </mc:Fallback>
                </mc:AlternateContent>
              </a:graphicData>
            </a:graphic>
          </p:graphicFrame>
        </p:grpSp>
      </p:grpSp>
      <p:grpSp>
        <p:nvGrpSpPr>
          <p:cNvPr id="6" name="Group 14"/>
          <p:cNvGrpSpPr/>
          <p:nvPr/>
        </p:nvGrpSpPr>
        <p:grpSpPr bwMode="auto">
          <a:xfrm>
            <a:off x="304800" y="3733800"/>
            <a:ext cx="4800600" cy="1966913"/>
            <a:chOff x="384" y="2649"/>
            <a:chExt cx="3024" cy="1239"/>
          </a:xfrm>
        </p:grpSpPr>
        <p:sp>
          <p:nvSpPr>
            <p:cNvPr id="138255" name="AutoShape 15"/>
            <p:cNvSpPr/>
            <p:nvPr/>
          </p:nvSpPr>
          <p:spPr bwMode="auto">
            <a:xfrm>
              <a:off x="1200" y="3072"/>
              <a:ext cx="144" cy="528"/>
            </a:xfrm>
            <a:prstGeom prst="leftBrace">
              <a:avLst>
                <a:gd name="adj1" fmla="val 30556"/>
                <a:gd name="adj2" fmla="val 50000"/>
              </a:avLst>
            </a:prstGeom>
            <a:noFill/>
            <a:ln w="19050">
              <a:solidFill>
                <a:srgbClr val="FF0000"/>
              </a:solidFill>
              <a:round/>
            </a:ln>
            <a:effectLst/>
          </p:spPr>
          <p:txBody>
            <a:bodyPr wrap="none" anchor="ctr"/>
            <a:lstStyle/>
            <a:p>
              <a:endParaRPr lang="zh-CN" altLang="en-US"/>
            </a:p>
          </p:txBody>
        </p:sp>
        <p:graphicFrame>
          <p:nvGraphicFramePr>
            <p:cNvPr id="138256" name="Object 16"/>
            <p:cNvGraphicFramePr>
              <a:graphicFrameLocks noChangeAspect="1"/>
            </p:cNvGraphicFramePr>
            <p:nvPr/>
          </p:nvGraphicFramePr>
          <p:xfrm>
            <a:off x="1296" y="3264"/>
            <a:ext cx="2112" cy="624"/>
          </p:xfrm>
          <a:graphic>
            <a:graphicData uri="http://schemas.openxmlformats.org/presentationml/2006/ole">
              <mc:AlternateContent xmlns:mc="http://schemas.openxmlformats.org/markup-compatibility/2006">
                <mc:Choice xmlns:v="urn:schemas-microsoft-com:vml" Requires="v">
                  <p:oleObj spid="_x0000_s70660" name="Equation" r:id="rId7" imgW="62788800" imgH="15849600" progId="">
                    <p:embed/>
                  </p:oleObj>
                </mc:Choice>
                <mc:Fallback>
                  <p:oleObj name="Equation" r:id="rId7" imgW="62788800" imgH="15849600" progId="">
                    <p:embed/>
                    <p:pic>
                      <p:nvPicPr>
                        <p:cNvPr id="0" name="图片 70659"/>
                        <p:cNvPicPr>
                          <a:picLocks noChangeAspect="1"/>
                        </p:cNvPicPr>
                        <p:nvPr/>
                      </p:nvPicPr>
                      <p:blipFill>
                        <a:blip r:embed="rId8"/>
                        <a:stretch>
                          <a:fillRect/>
                        </a:stretch>
                      </p:blipFill>
                      <p:spPr>
                        <a:xfrm>
                          <a:off x="1296" y="3264"/>
                          <a:ext cx="2112" cy="624"/>
                        </a:xfrm>
                        <a:prstGeom prst="rect">
                          <a:avLst/>
                        </a:prstGeom>
                        <a:noFill/>
                        <a:ln w="9525">
                          <a:noFill/>
                        </a:ln>
                      </p:spPr>
                    </p:pic>
                  </p:oleObj>
                </mc:Fallback>
              </mc:AlternateContent>
            </a:graphicData>
          </a:graphic>
        </p:graphicFrame>
        <p:graphicFrame>
          <p:nvGraphicFramePr>
            <p:cNvPr id="138257" name="Object 17"/>
            <p:cNvGraphicFramePr>
              <a:graphicFrameLocks noChangeAspect="1"/>
            </p:cNvGraphicFramePr>
            <p:nvPr/>
          </p:nvGraphicFramePr>
          <p:xfrm>
            <a:off x="480" y="3198"/>
            <a:ext cx="672" cy="306"/>
          </p:xfrm>
          <a:graphic>
            <a:graphicData uri="http://schemas.openxmlformats.org/presentationml/2006/ole">
              <mc:AlternateContent xmlns:mc="http://schemas.openxmlformats.org/markup-compatibility/2006">
                <mc:Choice xmlns:v="urn:schemas-microsoft-com:vml" Requires="v">
                  <p:oleObj spid="_x0000_s70661" name="公式" r:id="rId9" imgW="17373600" imgH="7315200" progId="">
                    <p:embed/>
                  </p:oleObj>
                </mc:Choice>
                <mc:Fallback>
                  <p:oleObj name="公式" r:id="rId9" imgW="17373600" imgH="7315200" progId="">
                    <p:embed/>
                    <p:pic>
                      <p:nvPicPr>
                        <p:cNvPr id="0" name="图片 70660"/>
                        <p:cNvPicPr>
                          <a:picLocks noChangeAspect="1"/>
                        </p:cNvPicPr>
                        <p:nvPr/>
                      </p:nvPicPr>
                      <p:blipFill>
                        <a:blip r:embed="rId10"/>
                        <a:stretch>
                          <a:fillRect/>
                        </a:stretch>
                      </p:blipFill>
                      <p:spPr>
                        <a:xfrm>
                          <a:off x="480" y="3198"/>
                          <a:ext cx="672" cy="306"/>
                        </a:xfrm>
                        <a:prstGeom prst="rect">
                          <a:avLst/>
                        </a:prstGeom>
                        <a:noFill/>
                        <a:ln w="9525">
                          <a:noFill/>
                        </a:ln>
                      </p:spPr>
                    </p:pic>
                  </p:oleObj>
                </mc:Fallback>
              </mc:AlternateContent>
            </a:graphicData>
          </a:graphic>
        </p:graphicFrame>
        <p:graphicFrame>
          <p:nvGraphicFramePr>
            <p:cNvPr id="138258" name="Object 18"/>
            <p:cNvGraphicFramePr>
              <a:graphicFrameLocks noChangeAspect="1"/>
            </p:cNvGraphicFramePr>
            <p:nvPr/>
          </p:nvGraphicFramePr>
          <p:xfrm>
            <a:off x="1440" y="2928"/>
            <a:ext cx="1776" cy="294"/>
          </p:xfrm>
          <a:graphic>
            <a:graphicData uri="http://schemas.openxmlformats.org/presentationml/2006/ole">
              <mc:AlternateContent xmlns:mc="http://schemas.openxmlformats.org/markup-compatibility/2006">
                <mc:Choice xmlns:v="urn:schemas-microsoft-com:vml" Requires="v">
                  <p:oleObj spid="_x0000_s70662" name="公式" r:id="rId11" imgW="45720000" imgH="7620000" progId="">
                    <p:embed/>
                  </p:oleObj>
                </mc:Choice>
                <mc:Fallback>
                  <p:oleObj name="公式" r:id="rId11" imgW="45720000" imgH="7620000" progId="">
                    <p:embed/>
                    <p:pic>
                      <p:nvPicPr>
                        <p:cNvPr id="0" name="图片 70661"/>
                        <p:cNvPicPr>
                          <a:picLocks noChangeAspect="1"/>
                        </p:cNvPicPr>
                        <p:nvPr/>
                      </p:nvPicPr>
                      <p:blipFill>
                        <a:blip r:embed="rId12"/>
                        <a:stretch>
                          <a:fillRect/>
                        </a:stretch>
                      </p:blipFill>
                      <p:spPr>
                        <a:xfrm>
                          <a:off x="1440" y="2928"/>
                          <a:ext cx="1776" cy="294"/>
                        </a:xfrm>
                        <a:prstGeom prst="rect">
                          <a:avLst/>
                        </a:prstGeom>
                        <a:noFill/>
                        <a:ln w="9525">
                          <a:noFill/>
                        </a:ln>
                      </p:spPr>
                    </p:pic>
                  </p:oleObj>
                </mc:Fallback>
              </mc:AlternateContent>
            </a:graphicData>
          </a:graphic>
        </p:graphicFrame>
        <p:sp>
          <p:nvSpPr>
            <p:cNvPr id="138259" name="Text Box 19"/>
            <p:cNvSpPr txBox="1">
              <a:spLocks noChangeArrowheads="1"/>
            </p:cNvSpPr>
            <p:nvPr/>
          </p:nvSpPr>
          <p:spPr bwMode="auto">
            <a:xfrm>
              <a:off x="384" y="2649"/>
              <a:ext cx="1728" cy="327"/>
            </a:xfrm>
            <a:prstGeom prst="rect">
              <a:avLst/>
            </a:prstGeom>
            <a:noFill/>
            <a:ln w="9525">
              <a:noFill/>
              <a:miter lim="800000"/>
            </a:ln>
            <a:effectLst/>
          </p:spPr>
          <p:txBody>
            <a:bodyPr>
              <a:spAutoFit/>
            </a:bodyPr>
            <a:lstStyle/>
            <a:p>
              <a:pPr>
                <a:spcBef>
                  <a:spcPct val="50000"/>
                </a:spcBef>
                <a:buFontTx/>
                <a:buBlip>
                  <a:blip r:embed="rId13"/>
                </a:buBlip>
              </a:pPr>
              <a:r>
                <a:rPr lang="en-US" altLang="zh-CN" sz="2800" b="1">
                  <a:solidFill>
                    <a:srgbClr val="CC0000"/>
                  </a:solidFill>
                  <a:latin typeface="Times New Roman" panose="02020603050405020304" pitchFamily="18" charset="0"/>
                </a:rPr>
                <a:t>    </a:t>
              </a:r>
              <a:r>
                <a:rPr lang="zh-CN" altLang="en-US" sz="2800" b="1">
                  <a:solidFill>
                    <a:srgbClr val="CC0000"/>
                  </a:solidFill>
                  <a:latin typeface="Times New Roman" panose="02020603050405020304" pitchFamily="18" charset="0"/>
                </a:rPr>
                <a:t>波函数</a:t>
              </a:r>
              <a:endParaRPr lang="zh-CN" altLang="en-US" sz="2800" b="1">
                <a:latin typeface="Times New Roman" panose="02020603050405020304" pitchFamily="18" charset="0"/>
              </a:endParaRPr>
            </a:p>
          </p:txBody>
        </p:sp>
      </p:grpSp>
      <p:grpSp>
        <p:nvGrpSpPr>
          <p:cNvPr id="7" name="Group 20"/>
          <p:cNvGrpSpPr/>
          <p:nvPr/>
        </p:nvGrpSpPr>
        <p:grpSpPr bwMode="auto">
          <a:xfrm>
            <a:off x="5334000" y="4114800"/>
            <a:ext cx="3505200" cy="1504950"/>
            <a:chOff x="3360" y="2832"/>
            <a:chExt cx="2208" cy="948"/>
          </a:xfrm>
        </p:grpSpPr>
        <p:graphicFrame>
          <p:nvGraphicFramePr>
            <p:cNvPr id="138261" name="Object 21"/>
            <p:cNvGraphicFramePr>
              <a:graphicFrameLocks noChangeAspect="1"/>
            </p:cNvGraphicFramePr>
            <p:nvPr/>
          </p:nvGraphicFramePr>
          <p:xfrm>
            <a:off x="3504" y="3168"/>
            <a:ext cx="2064" cy="612"/>
          </p:xfrm>
          <a:graphic>
            <a:graphicData uri="http://schemas.openxmlformats.org/presentationml/2006/ole">
              <mc:AlternateContent xmlns:mc="http://schemas.openxmlformats.org/markup-compatibility/2006">
                <mc:Choice xmlns:v="urn:schemas-microsoft-com:vml" Requires="v">
                  <p:oleObj spid="_x0000_s70663" name="Equation" r:id="rId14" imgW="50292000" imgH="14630400" progId="">
                    <p:embed/>
                  </p:oleObj>
                </mc:Choice>
                <mc:Fallback>
                  <p:oleObj name="Equation" r:id="rId14" imgW="50292000" imgH="14630400" progId="">
                    <p:embed/>
                    <p:pic>
                      <p:nvPicPr>
                        <p:cNvPr id="0" name="图片 70662"/>
                        <p:cNvPicPr>
                          <a:picLocks noChangeAspect="1"/>
                        </p:cNvPicPr>
                        <p:nvPr/>
                      </p:nvPicPr>
                      <p:blipFill>
                        <a:blip r:embed="rId15"/>
                        <a:stretch>
                          <a:fillRect/>
                        </a:stretch>
                      </p:blipFill>
                      <p:spPr>
                        <a:xfrm>
                          <a:off x="3504" y="3168"/>
                          <a:ext cx="2064" cy="612"/>
                        </a:xfrm>
                        <a:prstGeom prst="rect">
                          <a:avLst/>
                        </a:prstGeom>
                        <a:noFill/>
                        <a:ln w="9525">
                          <a:noFill/>
                        </a:ln>
                      </p:spPr>
                    </p:pic>
                  </p:oleObj>
                </mc:Fallback>
              </mc:AlternateContent>
            </a:graphicData>
          </a:graphic>
        </p:graphicFrame>
        <p:sp>
          <p:nvSpPr>
            <p:cNvPr id="138262" name="Text Box 22"/>
            <p:cNvSpPr txBox="1">
              <a:spLocks noChangeArrowheads="1"/>
            </p:cNvSpPr>
            <p:nvPr/>
          </p:nvSpPr>
          <p:spPr bwMode="auto">
            <a:xfrm>
              <a:off x="3360" y="2832"/>
              <a:ext cx="2112" cy="327"/>
            </a:xfrm>
            <a:prstGeom prst="rect">
              <a:avLst/>
            </a:prstGeom>
            <a:noFill/>
            <a:ln w="9525">
              <a:noFill/>
              <a:miter lim="800000"/>
            </a:ln>
            <a:effectLst/>
          </p:spPr>
          <p:txBody>
            <a:bodyPr>
              <a:spAutoFit/>
            </a:bodyPr>
            <a:lstStyle/>
            <a:p>
              <a:pPr>
                <a:spcBef>
                  <a:spcPct val="50000"/>
                </a:spcBef>
                <a:buFontTx/>
                <a:buBlip>
                  <a:blip r:embed="rId13"/>
                </a:buBlip>
              </a:pPr>
              <a:r>
                <a:rPr lang="en-US" altLang="zh-CN" sz="2800" b="1">
                  <a:latin typeface="Times New Roman" panose="02020603050405020304" pitchFamily="18" charset="0"/>
                </a:rPr>
                <a:t>    </a:t>
              </a:r>
              <a:r>
                <a:rPr lang="zh-CN" altLang="en-US" sz="2800" b="1">
                  <a:latin typeface="Times New Roman" panose="02020603050405020304" pitchFamily="18" charset="0"/>
                </a:rPr>
                <a:t>概率密度</a:t>
              </a:r>
              <a:endParaRPr lang="zh-CN" altLang="en-US" sz="2800" b="1">
                <a:latin typeface="Times New Roman" panose="02020603050405020304" pitchFamily="18" charset="0"/>
              </a:endParaRPr>
            </a:p>
          </p:txBody>
        </p:sp>
      </p:grpSp>
      <p:grpSp>
        <p:nvGrpSpPr>
          <p:cNvPr id="8" name="Group 23"/>
          <p:cNvGrpSpPr/>
          <p:nvPr/>
        </p:nvGrpSpPr>
        <p:grpSpPr bwMode="auto">
          <a:xfrm>
            <a:off x="400050" y="5562600"/>
            <a:ext cx="8210550" cy="1062038"/>
            <a:chOff x="252" y="3504"/>
            <a:chExt cx="5172" cy="669"/>
          </a:xfrm>
        </p:grpSpPr>
        <p:grpSp>
          <p:nvGrpSpPr>
            <p:cNvPr id="9" name="Group 24"/>
            <p:cNvGrpSpPr/>
            <p:nvPr/>
          </p:nvGrpSpPr>
          <p:grpSpPr bwMode="auto">
            <a:xfrm>
              <a:off x="252" y="3504"/>
              <a:ext cx="2388" cy="669"/>
              <a:chOff x="288" y="2784"/>
              <a:chExt cx="2388" cy="669"/>
            </a:xfrm>
          </p:grpSpPr>
          <p:graphicFrame>
            <p:nvGraphicFramePr>
              <p:cNvPr id="138265" name="Object 25"/>
              <p:cNvGraphicFramePr>
                <a:graphicFrameLocks noChangeAspect="1"/>
              </p:cNvGraphicFramePr>
              <p:nvPr/>
            </p:nvGraphicFramePr>
            <p:xfrm>
              <a:off x="1344" y="2784"/>
              <a:ext cx="1332" cy="669"/>
            </p:xfrm>
            <a:graphic>
              <a:graphicData uri="http://schemas.openxmlformats.org/presentationml/2006/ole">
                <mc:AlternateContent xmlns:mc="http://schemas.openxmlformats.org/markup-compatibility/2006">
                  <mc:Choice xmlns:v="urn:schemas-microsoft-com:vml" Requires="v">
                    <p:oleObj spid="_x0000_s70664" name="Equation" r:id="rId16" imgW="34747200" imgH="16764000" progId="">
                      <p:embed/>
                    </p:oleObj>
                  </mc:Choice>
                  <mc:Fallback>
                    <p:oleObj name="Equation" r:id="rId16" imgW="34747200" imgH="16764000" progId="">
                      <p:embed/>
                      <p:pic>
                        <p:nvPicPr>
                          <p:cNvPr id="0" name="图片 70663"/>
                          <p:cNvPicPr>
                            <a:picLocks noChangeAspect="1"/>
                          </p:cNvPicPr>
                          <p:nvPr/>
                        </p:nvPicPr>
                        <p:blipFill>
                          <a:blip r:embed="rId17"/>
                          <a:stretch>
                            <a:fillRect/>
                          </a:stretch>
                        </p:blipFill>
                        <p:spPr>
                          <a:xfrm>
                            <a:off x="1344" y="2784"/>
                            <a:ext cx="1332" cy="669"/>
                          </a:xfrm>
                          <a:prstGeom prst="rect">
                            <a:avLst/>
                          </a:prstGeom>
                          <a:noFill/>
                          <a:ln w="9525">
                            <a:noFill/>
                          </a:ln>
                        </p:spPr>
                      </p:pic>
                    </p:oleObj>
                  </mc:Fallback>
                </mc:AlternateContent>
              </a:graphicData>
            </a:graphic>
          </p:graphicFrame>
          <p:sp>
            <p:nvSpPr>
              <p:cNvPr id="138266" name="Text Box 26"/>
              <p:cNvSpPr txBox="1">
                <a:spLocks noChangeArrowheads="1"/>
              </p:cNvSpPr>
              <p:nvPr/>
            </p:nvSpPr>
            <p:spPr bwMode="auto">
              <a:xfrm>
                <a:off x="288" y="2976"/>
                <a:ext cx="1479" cy="327"/>
              </a:xfrm>
              <a:prstGeom prst="rect">
                <a:avLst/>
              </a:prstGeom>
              <a:noFill/>
              <a:ln w="9525">
                <a:noFill/>
                <a:miter lim="800000"/>
              </a:ln>
              <a:effectLst/>
            </p:spPr>
            <p:txBody>
              <a:bodyPr>
                <a:spAutoFit/>
              </a:bodyPr>
              <a:lstStyle/>
              <a:p>
                <a:pPr>
                  <a:spcBef>
                    <a:spcPct val="50000"/>
                  </a:spcBef>
                  <a:buFontTx/>
                  <a:buBlip>
                    <a:blip r:embed="rId13"/>
                  </a:buBlip>
                </a:pPr>
                <a:r>
                  <a:rPr lang="en-US" altLang="zh-CN" sz="2800" b="1">
                    <a:solidFill>
                      <a:srgbClr val="CC0000"/>
                    </a:solidFill>
                    <a:latin typeface="Times New Roman" panose="02020603050405020304" pitchFamily="18" charset="0"/>
                  </a:rPr>
                  <a:t>    </a:t>
                </a:r>
                <a:r>
                  <a:rPr lang="zh-CN" altLang="en-US" sz="2800" b="1">
                    <a:solidFill>
                      <a:srgbClr val="CC0000"/>
                    </a:solidFill>
                    <a:latin typeface="Times New Roman" panose="02020603050405020304" pitchFamily="18" charset="0"/>
                  </a:rPr>
                  <a:t>能量</a:t>
                </a:r>
                <a:endParaRPr lang="zh-CN" altLang="en-US" sz="2800" b="1">
                  <a:solidFill>
                    <a:srgbClr val="CC0000"/>
                  </a:solidFill>
                  <a:latin typeface="Times New Roman" panose="02020603050405020304" pitchFamily="18" charset="0"/>
                </a:endParaRPr>
              </a:p>
            </p:txBody>
          </p:sp>
        </p:grpSp>
        <p:grpSp>
          <p:nvGrpSpPr>
            <p:cNvPr id="10" name="Group 27"/>
            <p:cNvGrpSpPr/>
            <p:nvPr/>
          </p:nvGrpSpPr>
          <p:grpSpPr bwMode="auto">
            <a:xfrm>
              <a:off x="2880" y="3696"/>
              <a:ext cx="2544" cy="327"/>
              <a:chOff x="3120" y="2976"/>
              <a:chExt cx="2544" cy="327"/>
            </a:xfrm>
          </p:grpSpPr>
          <p:graphicFrame>
            <p:nvGraphicFramePr>
              <p:cNvPr id="138268" name="Object 28"/>
              <p:cNvGraphicFramePr>
                <a:graphicFrameLocks noChangeAspect="1"/>
              </p:cNvGraphicFramePr>
              <p:nvPr/>
            </p:nvGraphicFramePr>
            <p:xfrm>
              <a:off x="4308" y="2990"/>
              <a:ext cx="1356" cy="274"/>
            </p:xfrm>
            <a:graphic>
              <a:graphicData uri="http://schemas.openxmlformats.org/presentationml/2006/ole">
                <mc:AlternateContent xmlns:mc="http://schemas.openxmlformats.org/markup-compatibility/2006">
                  <mc:Choice xmlns:v="urn:schemas-microsoft-com:vml" Requires="v">
                    <p:oleObj spid="_x0000_s70665" name="公式" r:id="rId18" imgW="28041600" imgH="6705600" progId="">
                      <p:embed/>
                    </p:oleObj>
                  </mc:Choice>
                  <mc:Fallback>
                    <p:oleObj name="公式" r:id="rId18" imgW="28041600" imgH="6705600" progId="">
                      <p:embed/>
                      <p:pic>
                        <p:nvPicPr>
                          <p:cNvPr id="0" name="图片 70664"/>
                          <p:cNvPicPr>
                            <a:picLocks noChangeAspect="1"/>
                          </p:cNvPicPr>
                          <p:nvPr/>
                        </p:nvPicPr>
                        <p:blipFill>
                          <a:blip r:embed="rId19"/>
                          <a:stretch>
                            <a:fillRect/>
                          </a:stretch>
                        </p:blipFill>
                        <p:spPr>
                          <a:xfrm>
                            <a:off x="4308" y="2990"/>
                            <a:ext cx="1356" cy="274"/>
                          </a:xfrm>
                          <a:prstGeom prst="rect">
                            <a:avLst/>
                          </a:prstGeom>
                          <a:noFill/>
                          <a:ln w="9525">
                            <a:noFill/>
                          </a:ln>
                        </p:spPr>
                      </p:pic>
                    </p:oleObj>
                  </mc:Fallback>
                </mc:AlternateContent>
              </a:graphicData>
            </a:graphic>
          </p:graphicFrame>
          <p:sp>
            <p:nvSpPr>
              <p:cNvPr id="138269" name="Text Box 29"/>
              <p:cNvSpPr txBox="1">
                <a:spLocks noChangeArrowheads="1"/>
              </p:cNvSpPr>
              <p:nvPr/>
            </p:nvSpPr>
            <p:spPr bwMode="auto">
              <a:xfrm>
                <a:off x="3120" y="2976"/>
                <a:ext cx="1923" cy="327"/>
              </a:xfrm>
              <a:prstGeom prst="rect">
                <a:avLst/>
              </a:prstGeom>
              <a:noFill/>
              <a:ln w="9525">
                <a:noFill/>
                <a:miter lim="800000"/>
              </a:ln>
              <a:effectLst/>
            </p:spPr>
            <p:txBody>
              <a:bodyPr>
                <a:spAutoFit/>
              </a:bodyPr>
              <a:lstStyle/>
              <a:p>
                <a:pPr>
                  <a:spcBef>
                    <a:spcPct val="50000"/>
                  </a:spcBef>
                  <a:buFontTx/>
                  <a:buBlip>
                    <a:blip r:embed="rId13"/>
                  </a:buBlip>
                </a:pPr>
                <a:r>
                  <a:rPr lang="en-US" altLang="zh-CN" sz="2800" b="1">
                    <a:latin typeface="Times New Roman" panose="02020603050405020304" pitchFamily="18" charset="0"/>
                  </a:rPr>
                  <a:t>    </a:t>
                </a:r>
                <a:r>
                  <a:rPr lang="zh-CN" altLang="en-US" sz="2800" b="1">
                    <a:latin typeface="Times New Roman" panose="02020603050405020304" pitchFamily="18" charset="0"/>
                  </a:rPr>
                  <a:t>量子数</a:t>
                </a:r>
                <a:endParaRPr lang="zh-CN" altLang="en-US" sz="2800" b="1">
                  <a:latin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9436</Words>
  <Application>WPS 演示</Application>
  <PresentationFormat>全屏显示(4:3)</PresentationFormat>
  <Paragraphs>1192</Paragraphs>
  <Slides>94</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12" baseType="lpstr">
      <vt:lpstr>Arial</vt:lpstr>
      <vt:lpstr>宋体</vt:lpstr>
      <vt:lpstr>Wingdings</vt:lpstr>
      <vt:lpstr>黑体</vt:lpstr>
      <vt:lpstr>Times New Roman</vt:lpstr>
      <vt:lpstr>Symbol</vt:lpstr>
      <vt:lpstr>微软雅黑</vt:lpstr>
      <vt:lpstr>Arial Unicode MS</vt:lpstr>
      <vt:lpstr>Calibri</vt:lpstr>
      <vt:lpstr>等线</vt:lpstr>
      <vt:lpstr>F1</vt:lpstr>
      <vt:lpstr>Segoe Print</vt:lpstr>
      <vt:lpstr>TimesNewRomanPSMT</vt:lpstr>
      <vt:lpstr>Book Antiqua</vt:lpstr>
      <vt:lpstr>Courier New</vt:lpstr>
      <vt:lpstr>Times New Roman</vt:lpstr>
      <vt:lpstr>Office 主题</vt:lpstr>
      <vt:lpstr>Equation.KSEE3</vt:lpstr>
      <vt:lpstr>第十六章 量子物理</vt:lpstr>
      <vt:lpstr>PowerPoint 演示文稿</vt:lpstr>
      <vt:lpstr>PowerPoint 演示文稿</vt:lpstr>
      <vt:lpstr>PowerPoint 演示文稿</vt:lpstr>
      <vt:lpstr>PowerPoint 演示文稿</vt:lpstr>
      <vt:lpstr>PowerPoint 演示文稿</vt:lpstr>
      <vt:lpstr>16.1 热辐射 普朗克能量子假设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16.2 光电效应和光子理论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16.3 康普顿效应</vt:lpstr>
      <vt:lpstr>PowerPoint 演示文稿</vt:lpstr>
      <vt:lpstr>PowerPoint 演示文稿</vt:lpstr>
      <vt:lpstr>PowerPoint 演示文稿</vt:lpstr>
      <vt:lpstr>PowerPoint 演示文稿</vt:lpstr>
      <vt:lpstr>PowerPoint 演示文稿</vt:lpstr>
      <vt:lpstr>康普顿公式推导（简单了解）：</vt:lpstr>
      <vt:lpstr>PowerPoint 演示文稿</vt:lpstr>
      <vt:lpstr>PowerPoint 演示文稿</vt:lpstr>
      <vt:lpstr>PowerPoint 演示文稿</vt:lpstr>
      <vt:lpstr>16.4 玻尔的氢原子理论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16.5 德布罗意波 波粒二象性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16.6 不确定关系</vt:lpstr>
      <vt:lpstr>PowerPoint 演示文稿</vt:lpstr>
      <vt:lpstr>PowerPoint 演示文稿</vt:lpstr>
      <vt:lpstr>PowerPoint 演示文稿</vt:lpstr>
      <vt:lpstr>PowerPoint 演示文稿</vt:lpstr>
      <vt:lpstr>16.7 波函数 薛定谔方程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本章内容小结</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量子物理</dc:title>
  <dc:creator>gaojian wu</dc:creator>
  <cp:lastModifiedBy>ChenFeng</cp:lastModifiedBy>
  <cp:revision>87</cp:revision>
  <dcterms:created xsi:type="dcterms:W3CDTF">2014-04-24T15:42:00Z</dcterms:created>
  <dcterms:modified xsi:type="dcterms:W3CDTF">2020-12-21T14:36:06Z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